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3"/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  <p:embeddedFont>
      <p:font typeface="Cuprum"/>
      <p:regular r:id="rId22"/>
      <p:bold r:id="rId23"/>
      <p:italic r:id="rId24"/>
      <p:boldItalic r:id="rId25"/>
    </p:embeddedFont>
    <p:embeddedFont>
      <p:font typeface="Proxima Nova Semibold"/>
      <p:regular r:id="rId26"/>
      <p:bold r:id="rId27"/>
      <p:boldItalic r:id="rId28"/>
    </p:embeddedFont>
    <p:embeddedFont>
      <p:font typeface="Karla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22" Type="http://schemas.openxmlformats.org/officeDocument/2006/relationships/font" Target="fonts/Cuprum-regular.fntdata"/><Relationship Id="rId21" Type="http://schemas.openxmlformats.org/officeDocument/2006/relationships/font" Target="fonts/ProximaNova-boldItalic.fntdata"/><Relationship Id="rId24" Type="http://schemas.openxmlformats.org/officeDocument/2006/relationships/font" Target="fonts/Cuprum-italic.fntdata"/><Relationship Id="rId23" Type="http://schemas.openxmlformats.org/officeDocument/2006/relationships/font" Target="fonts/Cuprum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ProximaNovaSemibold-regular.fntdata"/><Relationship Id="rId25" Type="http://schemas.openxmlformats.org/officeDocument/2006/relationships/font" Target="fonts/Cuprum-boldItalic.fntdata"/><Relationship Id="rId28" Type="http://schemas.openxmlformats.org/officeDocument/2006/relationships/font" Target="fonts/ProximaNovaSemibold-boldItalic.fntdata"/><Relationship Id="rId27" Type="http://schemas.openxmlformats.org/officeDocument/2006/relationships/font" Target="fonts/ProximaNova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Karl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Karla-italic.fntdata"/><Relationship Id="rId30" Type="http://schemas.openxmlformats.org/officeDocument/2006/relationships/font" Target="fonts/Karl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Karla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roximaNova-bold.fntdata"/><Relationship Id="rId18" Type="http://schemas.openxmlformats.org/officeDocument/2006/relationships/font" Target="fonts/ProximaNova-regular.fntdata"/></Relationships>
</file>

<file path=ppt/media/image1.png>
</file>

<file path=ppt/media/image2.jpg>
</file>

<file path=ppt/media/image3.png>
</file>

<file path=ppt/media/image4.png>
</file>

<file path=ppt/media/image5.gif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8" name="Google Shape;143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cf376ee8e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5" name="Google Shape;1505;gcf376ee8e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cf376ee8e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8" name="Google Shape;1518;gcf376ee8e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4" name="Google Shape;1524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5" name="Google Shape;14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gcf376ee8e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Google Shape;1452;gcf376ee8e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cf376ee8e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cf376ee8e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gcf376ee8e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" name="Google Shape;1466;gcf376ee8e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cf376ee8e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3" name="Google Shape;1473;gcf376ee8e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cf376ee8ef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cf376ee8ef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3" name="Google Shape;148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cf376ee8e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0" name="Google Shape;1500;gcf376ee8e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7487963" y="743725"/>
            <a:ext cx="652900" cy="652900"/>
            <a:chOff x="2751400" y="2498775"/>
            <a:chExt cx="652900" cy="652900"/>
          </a:xfrm>
        </p:grpSpPr>
        <p:sp>
          <p:nvSpPr>
            <p:cNvPr id="12" name="Google Shape;12;p2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3210598">
            <a:off x="-327633" y="3737841"/>
            <a:ext cx="1722395" cy="1723723"/>
            <a:chOff x="4134250" y="882850"/>
            <a:chExt cx="843375" cy="844025"/>
          </a:xfrm>
        </p:grpSpPr>
        <p:sp>
          <p:nvSpPr>
            <p:cNvPr id="22" name="Google Shape;22;p2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7610758" y="-87602"/>
            <a:ext cx="1345201" cy="1345240"/>
            <a:chOff x="4876725" y="2387875"/>
            <a:chExt cx="874075" cy="874100"/>
          </a:xfrm>
        </p:grpSpPr>
        <p:sp>
          <p:nvSpPr>
            <p:cNvPr id="28" name="Google Shape;28;p2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7544898" y="3519378"/>
            <a:ext cx="539058" cy="516124"/>
            <a:chOff x="3483800" y="1530650"/>
            <a:chExt cx="1459674" cy="1397573"/>
          </a:xfrm>
        </p:grpSpPr>
        <p:sp>
          <p:nvSpPr>
            <p:cNvPr id="41" name="Google Shape;41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60"/>
          </a:xfrm>
        </p:grpSpPr>
        <p:sp>
          <p:nvSpPr>
            <p:cNvPr id="51" name="Google Shape;51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" name="Google Shape;54;p2"/>
          <p:cNvGrpSpPr/>
          <p:nvPr/>
        </p:nvGrpSpPr>
        <p:grpSpPr>
          <a:xfrm rot="-3462168">
            <a:off x="919648" y="1638791"/>
            <a:ext cx="184279" cy="165931"/>
            <a:chOff x="3931664" y="3196564"/>
            <a:chExt cx="819834" cy="761360"/>
          </a:xfrm>
        </p:grpSpPr>
        <p:sp>
          <p:nvSpPr>
            <p:cNvPr id="55" name="Google Shape;55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58;p2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60"/>
          </a:xfrm>
        </p:grpSpPr>
        <p:sp>
          <p:nvSpPr>
            <p:cNvPr id="59" name="Google Shape;59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3093417">
            <a:off x="6550801" y="196673"/>
            <a:ext cx="235009" cy="225010"/>
            <a:chOff x="3483800" y="1530650"/>
            <a:chExt cx="1459674" cy="1397573"/>
          </a:xfrm>
        </p:grpSpPr>
        <p:sp>
          <p:nvSpPr>
            <p:cNvPr id="63" name="Google Shape;63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" name="Google Shape;72;p2"/>
          <p:cNvGrpSpPr/>
          <p:nvPr/>
        </p:nvGrpSpPr>
        <p:grpSpPr>
          <a:xfrm rot="3093417">
            <a:off x="939951" y="2223873"/>
            <a:ext cx="235009" cy="225010"/>
            <a:chOff x="3483800" y="1530650"/>
            <a:chExt cx="1459674" cy="1397573"/>
          </a:xfrm>
        </p:grpSpPr>
        <p:sp>
          <p:nvSpPr>
            <p:cNvPr id="73" name="Google Shape;73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5829900" y="147188"/>
            <a:ext cx="4423146" cy="596908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"/>
          <p:cNvSpPr/>
          <p:nvPr/>
        </p:nvSpPr>
        <p:spPr>
          <a:xfrm flipH="1" rot="5400000">
            <a:off x="-1409607" y="-2627799"/>
            <a:ext cx="5253633" cy="580583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 rot="1742423">
            <a:off x="1002631" y="4519665"/>
            <a:ext cx="849685" cy="850248"/>
            <a:chOff x="3026450" y="831475"/>
            <a:chExt cx="944275" cy="944900"/>
          </a:xfrm>
        </p:grpSpPr>
        <p:sp>
          <p:nvSpPr>
            <p:cNvPr id="85" name="Google Shape;85;p2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2"/>
          <p:cNvGrpSpPr/>
          <p:nvPr/>
        </p:nvGrpSpPr>
        <p:grpSpPr>
          <a:xfrm rot="3093417">
            <a:off x="8636001" y="2058773"/>
            <a:ext cx="235009" cy="225010"/>
            <a:chOff x="3483800" y="1530650"/>
            <a:chExt cx="1459674" cy="1397573"/>
          </a:xfrm>
        </p:grpSpPr>
        <p:sp>
          <p:nvSpPr>
            <p:cNvPr id="96" name="Google Shape;96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2"/>
          <p:cNvGrpSpPr/>
          <p:nvPr/>
        </p:nvGrpSpPr>
        <p:grpSpPr>
          <a:xfrm rot="-2454324">
            <a:off x="5278696" y="4709403"/>
            <a:ext cx="184297" cy="165881"/>
            <a:chOff x="3931664" y="3196564"/>
            <a:chExt cx="819834" cy="761360"/>
          </a:xfrm>
        </p:grpSpPr>
        <p:sp>
          <p:nvSpPr>
            <p:cNvPr id="106" name="Google Shape;106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"/>
          <p:cNvSpPr txBox="1"/>
          <p:nvPr>
            <p:ph type="ctrTitle"/>
          </p:nvPr>
        </p:nvSpPr>
        <p:spPr>
          <a:xfrm>
            <a:off x="1755300" y="1795813"/>
            <a:ext cx="56334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latin typeface="Cuprum"/>
                <a:ea typeface="Cuprum"/>
                <a:cs typeface="Cuprum"/>
                <a:sym typeface="Cupr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0" name="Google Shape;110;p2"/>
          <p:cNvSpPr txBox="1"/>
          <p:nvPr>
            <p:ph idx="1" type="subTitle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300"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1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4" name="Google Shape;49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1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6" name="Google Shape;496;p11"/>
          <p:cNvSpPr txBox="1"/>
          <p:nvPr>
            <p:ph idx="1" type="subTitle"/>
          </p:nvPr>
        </p:nvSpPr>
        <p:spPr>
          <a:xfrm>
            <a:off x="720000" y="3179707"/>
            <a:ext cx="29205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97" name="Google Shape;497;p11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3"/>
          </a:xfrm>
        </p:grpSpPr>
        <p:sp>
          <p:nvSpPr>
            <p:cNvPr id="498" name="Google Shape;498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7" name="Google Shape;507;p11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60"/>
          </a:xfrm>
        </p:grpSpPr>
        <p:sp>
          <p:nvSpPr>
            <p:cNvPr id="508" name="Google Shape;508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1" name="Google Shape;511;p11"/>
          <p:cNvGrpSpPr/>
          <p:nvPr/>
        </p:nvGrpSpPr>
        <p:grpSpPr>
          <a:xfrm>
            <a:off x="-180561" y="641597"/>
            <a:ext cx="500427" cy="464735"/>
            <a:chOff x="3931664" y="3196564"/>
            <a:chExt cx="819834" cy="761360"/>
          </a:xfrm>
        </p:grpSpPr>
        <p:sp>
          <p:nvSpPr>
            <p:cNvPr id="512" name="Google Shape;512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5" name="Google Shape;515;p11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3"/>
          </a:xfrm>
        </p:grpSpPr>
        <p:sp>
          <p:nvSpPr>
            <p:cNvPr id="516" name="Google Shape;516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5" name="Google Shape;525;p11"/>
          <p:cNvGrpSpPr/>
          <p:nvPr/>
        </p:nvGrpSpPr>
        <p:grpSpPr>
          <a:xfrm>
            <a:off x="8323174" y="244447"/>
            <a:ext cx="318260" cy="295560"/>
            <a:chOff x="3931664" y="3196564"/>
            <a:chExt cx="819834" cy="761360"/>
          </a:xfrm>
        </p:grpSpPr>
        <p:sp>
          <p:nvSpPr>
            <p:cNvPr id="526" name="Google Shape;526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9" name="Google Shape;529;p11"/>
          <p:cNvGrpSpPr/>
          <p:nvPr/>
        </p:nvGrpSpPr>
        <p:grpSpPr>
          <a:xfrm>
            <a:off x="8716329" y="963989"/>
            <a:ext cx="193699" cy="185318"/>
            <a:chOff x="3483800" y="1530650"/>
            <a:chExt cx="1459674" cy="1397573"/>
          </a:xfrm>
        </p:grpSpPr>
        <p:sp>
          <p:nvSpPr>
            <p:cNvPr id="530" name="Google Shape;530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5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12"/>
          <p:cNvSpPr txBox="1"/>
          <p:nvPr>
            <p:ph type="title"/>
          </p:nvPr>
        </p:nvSpPr>
        <p:spPr>
          <a:xfrm>
            <a:off x="2126700" y="1729525"/>
            <a:ext cx="4890600" cy="12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4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1" name="Google Shape;541;p12"/>
          <p:cNvSpPr/>
          <p:nvPr/>
        </p:nvSpPr>
        <p:spPr>
          <a:xfrm>
            <a:off x="4825125" y="0"/>
            <a:ext cx="4423146" cy="5829284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12"/>
          <p:cNvSpPr/>
          <p:nvPr/>
        </p:nvSpPr>
        <p:spPr>
          <a:xfrm flipH="1" rot="10800000">
            <a:off x="-3321749" y="-740555"/>
            <a:ext cx="5253633" cy="5884059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3" name="Google Shape;543;p12"/>
          <p:cNvGrpSpPr/>
          <p:nvPr/>
        </p:nvGrpSpPr>
        <p:grpSpPr>
          <a:xfrm>
            <a:off x="708085" y="4068918"/>
            <a:ext cx="858890" cy="858890"/>
            <a:chOff x="2751400" y="2498775"/>
            <a:chExt cx="652900" cy="652900"/>
          </a:xfrm>
        </p:grpSpPr>
        <p:sp>
          <p:nvSpPr>
            <p:cNvPr id="544" name="Google Shape;544;p12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2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2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2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2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2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2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2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2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3" name="Google Shape;553;p12"/>
          <p:cNvGrpSpPr/>
          <p:nvPr/>
        </p:nvGrpSpPr>
        <p:grpSpPr>
          <a:xfrm>
            <a:off x="8250814" y="-120033"/>
            <a:ext cx="1021881" cy="1021910"/>
            <a:chOff x="4876725" y="2387875"/>
            <a:chExt cx="874075" cy="874100"/>
          </a:xfrm>
        </p:grpSpPr>
        <p:sp>
          <p:nvSpPr>
            <p:cNvPr id="554" name="Google Shape;554;p12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2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2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2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2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2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2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2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2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2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2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6" name="Google Shape;566;p12"/>
          <p:cNvGrpSpPr/>
          <p:nvPr/>
        </p:nvGrpSpPr>
        <p:grpSpPr>
          <a:xfrm rot="8419">
            <a:off x="8177859" y="562298"/>
            <a:ext cx="413255" cy="411715"/>
            <a:chOff x="4134250" y="882850"/>
            <a:chExt cx="843375" cy="844025"/>
          </a:xfrm>
        </p:grpSpPr>
        <p:sp>
          <p:nvSpPr>
            <p:cNvPr id="567" name="Google Shape;567;p12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2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2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2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2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300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13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3"/>
          <p:cNvSpPr/>
          <p:nvPr/>
        </p:nvSpPr>
        <p:spPr>
          <a:xfrm rot="-5400000">
            <a:off x="5143212" y="-1885062"/>
            <a:ext cx="5253633" cy="580583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13"/>
          <p:cNvSpPr/>
          <p:nvPr/>
        </p:nvSpPr>
        <p:spPr>
          <a:xfrm flipH="1">
            <a:off x="-457808" y="-95587"/>
            <a:ext cx="4423146" cy="596908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7" name="Google Shape;577;p13"/>
          <p:cNvGrpSpPr/>
          <p:nvPr/>
        </p:nvGrpSpPr>
        <p:grpSpPr>
          <a:xfrm>
            <a:off x="-163700" y="-187875"/>
            <a:ext cx="1143525" cy="1143525"/>
            <a:chOff x="1565300" y="733100"/>
            <a:chExt cx="1143525" cy="1143525"/>
          </a:xfrm>
        </p:grpSpPr>
        <p:sp>
          <p:nvSpPr>
            <p:cNvPr id="578" name="Google Shape;578;p13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5" name="Google Shape;585;p13"/>
          <p:cNvGrpSpPr/>
          <p:nvPr/>
        </p:nvGrpSpPr>
        <p:grpSpPr>
          <a:xfrm>
            <a:off x="7449323" y="2055628"/>
            <a:ext cx="539058" cy="516124"/>
            <a:chOff x="3483800" y="1530650"/>
            <a:chExt cx="1459674" cy="1397573"/>
          </a:xfrm>
        </p:grpSpPr>
        <p:sp>
          <p:nvSpPr>
            <p:cNvPr id="586" name="Google Shape;586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5" name="Google Shape;595;p13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60"/>
          </a:xfrm>
        </p:grpSpPr>
        <p:sp>
          <p:nvSpPr>
            <p:cNvPr id="596" name="Google Shape;596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9" name="Google Shape;599;p13"/>
          <p:cNvGrpSpPr/>
          <p:nvPr/>
        </p:nvGrpSpPr>
        <p:grpSpPr>
          <a:xfrm rot="-3462168">
            <a:off x="3282873" y="282904"/>
            <a:ext cx="184279" cy="165931"/>
            <a:chOff x="3931664" y="3196564"/>
            <a:chExt cx="819834" cy="761360"/>
          </a:xfrm>
        </p:grpSpPr>
        <p:sp>
          <p:nvSpPr>
            <p:cNvPr id="600" name="Google Shape;600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3" name="Google Shape;603;p13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60"/>
          </a:xfrm>
        </p:grpSpPr>
        <p:sp>
          <p:nvSpPr>
            <p:cNvPr id="604" name="Google Shape;604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7" name="Google Shape;607;p13"/>
          <p:cNvGrpSpPr/>
          <p:nvPr/>
        </p:nvGrpSpPr>
        <p:grpSpPr>
          <a:xfrm rot="3093407">
            <a:off x="323639" y="1552011"/>
            <a:ext cx="404044" cy="329363"/>
            <a:chOff x="3483800" y="1530650"/>
            <a:chExt cx="1459674" cy="1397573"/>
          </a:xfrm>
        </p:grpSpPr>
        <p:sp>
          <p:nvSpPr>
            <p:cNvPr id="608" name="Google Shape;608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7" name="Google Shape;617;p13"/>
          <p:cNvGrpSpPr/>
          <p:nvPr/>
        </p:nvGrpSpPr>
        <p:grpSpPr>
          <a:xfrm rot="3093417">
            <a:off x="3136301" y="4652973"/>
            <a:ext cx="235009" cy="225010"/>
            <a:chOff x="3483800" y="1530650"/>
            <a:chExt cx="1459674" cy="1397573"/>
          </a:xfrm>
        </p:grpSpPr>
        <p:sp>
          <p:nvSpPr>
            <p:cNvPr id="618" name="Google Shape;618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" name="Google Shape;627;p13"/>
          <p:cNvGrpSpPr/>
          <p:nvPr/>
        </p:nvGrpSpPr>
        <p:grpSpPr>
          <a:xfrm>
            <a:off x="1646560" y="3582869"/>
            <a:ext cx="374992" cy="348246"/>
            <a:chOff x="3931664" y="3196564"/>
            <a:chExt cx="819834" cy="761360"/>
          </a:xfrm>
        </p:grpSpPr>
        <p:sp>
          <p:nvSpPr>
            <p:cNvPr id="628" name="Google Shape;628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1" name="Google Shape;631;p13"/>
          <p:cNvSpPr txBox="1"/>
          <p:nvPr>
            <p:ph type="title"/>
          </p:nvPr>
        </p:nvSpPr>
        <p:spPr>
          <a:xfrm>
            <a:off x="1952550" y="1739550"/>
            <a:ext cx="5238900" cy="16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32" name="Google Shape;632;p13"/>
          <p:cNvGrpSpPr/>
          <p:nvPr/>
        </p:nvGrpSpPr>
        <p:grpSpPr>
          <a:xfrm rot="-899098">
            <a:off x="7338657" y="3773043"/>
            <a:ext cx="1912361" cy="1912091"/>
            <a:chOff x="4134250" y="882850"/>
            <a:chExt cx="843375" cy="844025"/>
          </a:xfrm>
        </p:grpSpPr>
        <p:sp>
          <p:nvSpPr>
            <p:cNvPr id="633" name="Google Shape;633;p13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3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3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3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3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8" name="Google Shape;638;p13"/>
          <p:cNvGrpSpPr/>
          <p:nvPr/>
        </p:nvGrpSpPr>
        <p:grpSpPr>
          <a:xfrm>
            <a:off x="657488" y="430950"/>
            <a:ext cx="652900" cy="652900"/>
            <a:chOff x="2751400" y="2498775"/>
            <a:chExt cx="652900" cy="652900"/>
          </a:xfrm>
        </p:grpSpPr>
        <p:sp>
          <p:nvSpPr>
            <p:cNvPr id="639" name="Google Shape;639;p13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3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3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4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0" name="Google Shape;65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14"/>
          <p:cNvSpPr txBox="1"/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2" name="Google Shape;652;p14"/>
          <p:cNvSpPr/>
          <p:nvPr/>
        </p:nvSpPr>
        <p:spPr>
          <a:xfrm>
            <a:off x="5130000" y="1538413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14"/>
          <p:cNvSpPr/>
          <p:nvPr/>
        </p:nvSpPr>
        <p:spPr>
          <a:xfrm>
            <a:off x="708600" y="15384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14"/>
          <p:cNvSpPr/>
          <p:nvPr/>
        </p:nvSpPr>
        <p:spPr>
          <a:xfrm>
            <a:off x="708600" y="33539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14"/>
          <p:cNvSpPr/>
          <p:nvPr/>
        </p:nvSpPr>
        <p:spPr>
          <a:xfrm>
            <a:off x="5130000" y="33539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14"/>
          <p:cNvSpPr txBox="1"/>
          <p:nvPr>
            <p:ph idx="1" type="subTitle"/>
          </p:nvPr>
        </p:nvSpPr>
        <p:spPr>
          <a:xfrm>
            <a:off x="1686250" y="2060813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7" name="Google Shape;657;p14"/>
          <p:cNvSpPr txBox="1"/>
          <p:nvPr>
            <p:ph idx="2" type="title"/>
          </p:nvPr>
        </p:nvSpPr>
        <p:spPr>
          <a:xfrm>
            <a:off x="1686250" y="16457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8" name="Google Shape;658;p14"/>
          <p:cNvSpPr txBox="1"/>
          <p:nvPr>
            <p:ph idx="3" type="subTitle"/>
          </p:nvPr>
        </p:nvSpPr>
        <p:spPr>
          <a:xfrm>
            <a:off x="6095325" y="2060813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9" name="Google Shape;659;p14"/>
          <p:cNvSpPr txBox="1"/>
          <p:nvPr>
            <p:ph idx="4" type="title"/>
          </p:nvPr>
        </p:nvSpPr>
        <p:spPr>
          <a:xfrm>
            <a:off x="6095325" y="16457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0" name="Google Shape;660;p14"/>
          <p:cNvSpPr txBox="1"/>
          <p:nvPr>
            <p:ph idx="5" type="subTitle"/>
          </p:nvPr>
        </p:nvSpPr>
        <p:spPr>
          <a:xfrm>
            <a:off x="1686238" y="387653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1" name="Google Shape;661;p14"/>
          <p:cNvSpPr txBox="1"/>
          <p:nvPr>
            <p:ph idx="6" type="title"/>
          </p:nvPr>
        </p:nvSpPr>
        <p:spPr>
          <a:xfrm>
            <a:off x="1686238" y="3452963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2" name="Google Shape;662;p14"/>
          <p:cNvSpPr txBox="1"/>
          <p:nvPr>
            <p:ph idx="7" type="subTitle"/>
          </p:nvPr>
        </p:nvSpPr>
        <p:spPr>
          <a:xfrm>
            <a:off x="6095313" y="387653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3" name="Google Shape;663;p14"/>
          <p:cNvSpPr txBox="1"/>
          <p:nvPr>
            <p:ph idx="8" type="title"/>
          </p:nvPr>
        </p:nvSpPr>
        <p:spPr>
          <a:xfrm>
            <a:off x="6095313" y="3452963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64" name="Google Shape;664;p14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3"/>
          </a:xfrm>
        </p:grpSpPr>
        <p:sp>
          <p:nvSpPr>
            <p:cNvPr id="665" name="Google Shape;665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4" name="Google Shape;674;p14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60"/>
          </a:xfrm>
        </p:grpSpPr>
        <p:sp>
          <p:nvSpPr>
            <p:cNvPr id="675" name="Google Shape;675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8" name="Google Shape;678;p14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60"/>
          </a:xfrm>
        </p:grpSpPr>
        <p:sp>
          <p:nvSpPr>
            <p:cNvPr id="679" name="Google Shape;679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2" name="Google Shape;682;p14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3"/>
          </a:xfrm>
        </p:grpSpPr>
        <p:sp>
          <p:nvSpPr>
            <p:cNvPr id="683" name="Google Shape;683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2" name="Google Shape;692;p14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3"/>
          </a:xfrm>
        </p:grpSpPr>
        <p:sp>
          <p:nvSpPr>
            <p:cNvPr id="693" name="Google Shape;693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2" name="Google Shape;702;p14"/>
          <p:cNvGrpSpPr/>
          <p:nvPr/>
        </p:nvGrpSpPr>
        <p:grpSpPr>
          <a:xfrm flipH="1">
            <a:off x="623146" y="4710364"/>
            <a:ext cx="193699" cy="185318"/>
            <a:chOff x="3483800" y="1530650"/>
            <a:chExt cx="1459674" cy="1397573"/>
          </a:xfrm>
        </p:grpSpPr>
        <p:sp>
          <p:nvSpPr>
            <p:cNvPr id="703" name="Google Shape;703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2" name="Google Shape;712;p14"/>
          <p:cNvGrpSpPr/>
          <p:nvPr/>
        </p:nvGrpSpPr>
        <p:grpSpPr>
          <a:xfrm flipH="1">
            <a:off x="8533957" y="213994"/>
            <a:ext cx="351053" cy="326014"/>
            <a:chOff x="3931664" y="3196564"/>
            <a:chExt cx="819834" cy="761360"/>
          </a:xfrm>
        </p:grpSpPr>
        <p:sp>
          <p:nvSpPr>
            <p:cNvPr id="713" name="Google Shape;713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5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8" name="Google Shape;71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15"/>
          <p:cNvSpPr/>
          <p:nvPr/>
        </p:nvSpPr>
        <p:spPr>
          <a:xfrm>
            <a:off x="5554700" y="136300"/>
            <a:ext cx="4757717" cy="589426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15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21" name="Google Shape;721;p15"/>
          <p:cNvGrpSpPr/>
          <p:nvPr/>
        </p:nvGrpSpPr>
        <p:grpSpPr>
          <a:xfrm rot="-7340515">
            <a:off x="7972573" y="485341"/>
            <a:ext cx="1893455" cy="683957"/>
            <a:chOff x="5725894" y="2571646"/>
            <a:chExt cx="1443144" cy="521294"/>
          </a:xfrm>
        </p:grpSpPr>
        <p:grpSp>
          <p:nvGrpSpPr>
            <p:cNvPr id="722" name="Google Shape;722;p15"/>
            <p:cNvGrpSpPr/>
            <p:nvPr/>
          </p:nvGrpSpPr>
          <p:grpSpPr>
            <a:xfrm rot="5400000">
              <a:off x="6186819" y="2110721"/>
              <a:ext cx="521294" cy="1443144"/>
              <a:chOff x="2916100" y="2780750"/>
              <a:chExt cx="389200" cy="1077375"/>
            </a:xfrm>
          </p:grpSpPr>
          <p:sp>
            <p:nvSpPr>
              <p:cNvPr id="723" name="Google Shape;723;p15"/>
              <p:cNvSpPr/>
              <p:nvPr/>
            </p:nvSpPr>
            <p:spPr>
              <a:xfrm>
                <a:off x="3049625" y="3452950"/>
                <a:ext cx="125550" cy="405175"/>
              </a:xfrm>
              <a:custGeom>
                <a:rect b="b" l="l" r="r" t="t"/>
                <a:pathLst>
                  <a:path extrusionOk="0" h="16207" w="5022">
                    <a:moveTo>
                      <a:pt x="0" y="0"/>
                    </a:moveTo>
                    <a:lnTo>
                      <a:pt x="2511" y="16206"/>
                    </a:lnTo>
                    <a:lnTo>
                      <a:pt x="502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15"/>
              <p:cNvSpPr/>
              <p:nvPr/>
            </p:nvSpPr>
            <p:spPr>
              <a:xfrm>
                <a:off x="3063875" y="3452950"/>
                <a:ext cx="97050" cy="196325"/>
              </a:xfrm>
              <a:custGeom>
                <a:rect b="b" l="l" r="r" t="t"/>
                <a:pathLst>
                  <a:path extrusionOk="0" h="7853" w="3882">
                    <a:moveTo>
                      <a:pt x="1" y="0"/>
                    </a:moveTo>
                    <a:lnTo>
                      <a:pt x="1941" y="7852"/>
                    </a:lnTo>
                    <a:lnTo>
                      <a:pt x="38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15"/>
              <p:cNvSpPr/>
              <p:nvPr/>
            </p:nvSpPr>
            <p:spPr>
              <a:xfrm>
                <a:off x="3026225" y="3342800"/>
                <a:ext cx="167800" cy="136125"/>
              </a:xfrm>
              <a:custGeom>
                <a:rect b="b" l="l" r="r" t="t"/>
                <a:pathLst>
                  <a:path extrusionOk="0" h="5445" w="6712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906" y="5433"/>
                      <a:pt x="2631" y="5445"/>
                      <a:pt x="3356" y="5445"/>
                    </a:cubicBezTo>
                    <a:cubicBezTo>
                      <a:pt x="4080" y="5445"/>
                      <a:pt x="4805" y="5433"/>
                      <a:pt x="5524" y="5410"/>
                    </a:cubicBezTo>
                    <a:cubicBezTo>
                      <a:pt x="6209" y="5388"/>
                      <a:pt x="6711" y="4794"/>
                      <a:pt x="6574" y="4178"/>
                    </a:cubicBezTo>
                    <a:cubicBezTo>
                      <a:pt x="6255" y="2786"/>
                      <a:pt x="5935" y="1393"/>
                      <a:pt x="5661" y="1"/>
                    </a:cubicBezTo>
                    <a:cubicBezTo>
                      <a:pt x="4896" y="24"/>
                      <a:pt x="4132" y="35"/>
                      <a:pt x="3367" y="35"/>
                    </a:cubicBezTo>
                    <a:cubicBezTo>
                      <a:pt x="2603" y="35"/>
                      <a:pt x="1838" y="24"/>
                      <a:pt x="1073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15"/>
              <p:cNvSpPr/>
              <p:nvPr/>
            </p:nvSpPr>
            <p:spPr>
              <a:xfrm>
                <a:off x="3026225" y="3342800"/>
                <a:ext cx="54800" cy="135850"/>
              </a:xfrm>
              <a:custGeom>
                <a:rect b="b" l="l" r="r" t="t"/>
                <a:pathLst>
                  <a:path extrusionOk="0" h="5434" w="2192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530" y="5433"/>
                      <a:pt x="1849" y="5433"/>
                      <a:pt x="2192" y="5433"/>
                    </a:cubicBezTo>
                    <a:lnTo>
                      <a:pt x="2192" y="24"/>
                    </a:lnTo>
                    <a:cubicBezTo>
                      <a:pt x="1826" y="24"/>
                      <a:pt x="1438" y="1"/>
                      <a:pt x="10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15"/>
              <p:cNvSpPr/>
              <p:nvPr/>
            </p:nvSpPr>
            <p:spPr>
              <a:xfrm>
                <a:off x="3141500" y="3342800"/>
                <a:ext cx="52525" cy="135850"/>
              </a:xfrm>
              <a:custGeom>
                <a:rect b="b" l="l" r="r" t="t"/>
                <a:pathLst>
                  <a:path extrusionOk="0" h="5434" w="2101">
                    <a:moveTo>
                      <a:pt x="1050" y="1"/>
                    </a:moveTo>
                    <a:cubicBezTo>
                      <a:pt x="685" y="1"/>
                      <a:pt x="343" y="24"/>
                      <a:pt x="0" y="24"/>
                    </a:cubicBezTo>
                    <a:lnTo>
                      <a:pt x="0" y="5433"/>
                    </a:lnTo>
                    <a:cubicBezTo>
                      <a:pt x="297" y="5433"/>
                      <a:pt x="616" y="5433"/>
                      <a:pt x="913" y="5410"/>
                    </a:cubicBezTo>
                    <a:cubicBezTo>
                      <a:pt x="1598" y="5388"/>
                      <a:pt x="2100" y="4794"/>
                      <a:pt x="1963" y="4178"/>
                    </a:cubicBezTo>
                    <a:cubicBezTo>
                      <a:pt x="1644" y="2786"/>
                      <a:pt x="1324" y="1393"/>
                      <a:pt x="10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15"/>
              <p:cNvSpPr/>
              <p:nvPr/>
            </p:nvSpPr>
            <p:spPr>
              <a:xfrm>
                <a:off x="2963450" y="2780750"/>
                <a:ext cx="295625" cy="633425"/>
              </a:xfrm>
              <a:custGeom>
                <a:rect b="b" l="l" r="r" t="t"/>
                <a:pathLst>
                  <a:path extrusionOk="0" h="25337" w="11825">
                    <a:moveTo>
                      <a:pt x="5935" y="0"/>
                    </a:moveTo>
                    <a:cubicBezTo>
                      <a:pt x="5456" y="0"/>
                      <a:pt x="69" y="5661"/>
                      <a:pt x="46" y="12645"/>
                    </a:cubicBezTo>
                    <a:cubicBezTo>
                      <a:pt x="1" y="19653"/>
                      <a:pt x="4086" y="25336"/>
                      <a:pt x="5821" y="25336"/>
                    </a:cubicBezTo>
                    <a:cubicBezTo>
                      <a:pt x="7556" y="25336"/>
                      <a:pt x="11779" y="19698"/>
                      <a:pt x="11801" y="12691"/>
                    </a:cubicBezTo>
                    <a:cubicBezTo>
                      <a:pt x="11824" y="5706"/>
                      <a:pt x="6392" y="23"/>
                      <a:pt x="5935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15"/>
              <p:cNvSpPr/>
              <p:nvPr/>
            </p:nvSpPr>
            <p:spPr>
              <a:xfrm>
                <a:off x="3026225" y="2780750"/>
                <a:ext cx="170650" cy="105575"/>
              </a:xfrm>
              <a:custGeom>
                <a:rect b="b" l="l" r="r" t="t"/>
                <a:pathLst>
                  <a:path extrusionOk="0" h="4223" w="6826">
                    <a:moveTo>
                      <a:pt x="3424" y="0"/>
                    </a:moveTo>
                    <a:cubicBezTo>
                      <a:pt x="3173" y="0"/>
                      <a:pt x="1507" y="1621"/>
                      <a:pt x="0" y="4200"/>
                    </a:cubicBezTo>
                    <a:lnTo>
                      <a:pt x="6825" y="4223"/>
                    </a:lnTo>
                    <a:cubicBezTo>
                      <a:pt x="5342" y="1643"/>
                      <a:pt x="3652" y="0"/>
                      <a:pt x="3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15"/>
              <p:cNvSpPr/>
              <p:nvPr/>
            </p:nvSpPr>
            <p:spPr>
              <a:xfrm>
                <a:off x="2966875" y="3143650"/>
                <a:ext cx="288775" cy="44550"/>
              </a:xfrm>
              <a:custGeom>
                <a:rect b="b" l="l" r="r" t="t"/>
                <a:pathLst>
                  <a:path extrusionOk="0" h="1782" w="11551">
                    <a:moveTo>
                      <a:pt x="1" y="1"/>
                    </a:moveTo>
                    <a:lnTo>
                      <a:pt x="1" y="1"/>
                    </a:lnTo>
                    <a:cubicBezTo>
                      <a:pt x="46" y="594"/>
                      <a:pt x="138" y="1188"/>
                      <a:pt x="252" y="1758"/>
                    </a:cubicBezTo>
                    <a:lnTo>
                      <a:pt x="11276" y="1781"/>
                    </a:lnTo>
                    <a:cubicBezTo>
                      <a:pt x="11390" y="1211"/>
                      <a:pt x="11482" y="640"/>
                      <a:pt x="11550" y="4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15"/>
              <p:cNvSpPr/>
              <p:nvPr/>
            </p:nvSpPr>
            <p:spPr>
              <a:xfrm>
                <a:off x="3095275" y="3228100"/>
                <a:ext cx="34250" cy="227725"/>
              </a:xfrm>
              <a:custGeom>
                <a:rect b="b" l="l" r="r" t="t"/>
                <a:pathLst>
                  <a:path extrusionOk="0" h="9109" w="1370">
                    <a:moveTo>
                      <a:pt x="699" y="0"/>
                    </a:moveTo>
                    <a:cubicBezTo>
                      <a:pt x="652" y="0"/>
                      <a:pt x="609" y="25"/>
                      <a:pt x="594" y="69"/>
                    </a:cubicBezTo>
                    <a:cubicBezTo>
                      <a:pt x="594" y="69"/>
                      <a:pt x="594" y="69"/>
                      <a:pt x="571" y="92"/>
                    </a:cubicBezTo>
                    <a:cubicBezTo>
                      <a:pt x="571" y="115"/>
                      <a:pt x="548" y="138"/>
                      <a:pt x="525" y="161"/>
                    </a:cubicBezTo>
                    <a:cubicBezTo>
                      <a:pt x="502" y="229"/>
                      <a:pt x="457" y="321"/>
                      <a:pt x="411" y="435"/>
                    </a:cubicBezTo>
                    <a:cubicBezTo>
                      <a:pt x="366" y="549"/>
                      <a:pt x="320" y="686"/>
                      <a:pt x="297" y="846"/>
                    </a:cubicBezTo>
                    <a:cubicBezTo>
                      <a:pt x="251" y="1005"/>
                      <a:pt x="229" y="1188"/>
                      <a:pt x="183" y="1393"/>
                    </a:cubicBezTo>
                    <a:cubicBezTo>
                      <a:pt x="160" y="1576"/>
                      <a:pt x="160" y="1804"/>
                      <a:pt x="137" y="2032"/>
                    </a:cubicBezTo>
                    <a:cubicBezTo>
                      <a:pt x="137" y="2261"/>
                      <a:pt x="137" y="2489"/>
                      <a:pt x="114" y="2740"/>
                    </a:cubicBezTo>
                    <a:cubicBezTo>
                      <a:pt x="92" y="3242"/>
                      <a:pt x="92" y="3767"/>
                      <a:pt x="69" y="4292"/>
                    </a:cubicBezTo>
                    <a:cubicBezTo>
                      <a:pt x="46" y="4817"/>
                      <a:pt x="46" y="5342"/>
                      <a:pt x="23" y="5844"/>
                    </a:cubicBezTo>
                    <a:cubicBezTo>
                      <a:pt x="23" y="6073"/>
                      <a:pt x="23" y="6324"/>
                      <a:pt x="23" y="6552"/>
                    </a:cubicBezTo>
                    <a:cubicBezTo>
                      <a:pt x="23" y="6780"/>
                      <a:pt x="0" y="6986"/>
                      <a:pt x="0" y="7191"/>
                    </a:cubicBezTo>
                    <a:cubicBezTo>
                      <a:pt x="0" y="7579"/>
                      <a:pt x="0" y="7921"/>
                      <a:pt x="0" y="8150"/>
                    </a:cubicBezTo>
                    <a:cubicBezTo>
                      <a:pt x="0" y="8378"/>
                      <a:pt x="0" y="8515"/>
                      <a:pt x="0" y="8515"/>
                    </a:cubicBezTo>
                    <a:cubicBezTo>
                      <a:pt x="0" y="8834"/>
                      <a:pt x="297" y="9108"/>
                      <a:pt x="685" y="9108"/>
                    </a:cubicBezTo>
                    <a:cubicBezTo>
                      <a:pt x="1050" y="9108"/>
                      <a:pt x="1370" y="8834"/>
                      <a:pt x="1370" y="8515"/>
                    </a:cubicBezTo>
                    <a:cubicBezTo>
                      <a:pt x="1370" y="8515"/>
                      <a:pt x="1370" y="8378"/>
                      <a:pt x="1370" y="8150"/>
                    </a:cubicBezTo>
                    <a:cubicBezTo>
                      <a:pt x="1370" y="7921"/>
                      <a:pt x="1370" y="7579"/>
                      <a:pt x="1370" y="7191"/>
                    </a:cubicBezTo>
                    <a:cubicBezTo>
                      <a:pt x="1370" y="6986"/>
                      <a:pt x="1370" y="6780"/>
                      <a:pt x="1370" y="6552"/>
                    </a:cubicBezTo>
                    <a:cubicBezTo>
                      <a:pt x="1370" y="6324"/>
                      <a:pt x="1370" y="6095"/>
                      <a:pt x="1370" y="5844"/>
                    </a:cubicBezTo>
                    <a:cubicBezTo>
                      <a:pt x="1347" y="5342"/>
                      <a:pt x="1347" y="4817"/>
                      <a:pt x="1324" y="4292"/>
                    </a:cubicBezTo>
                    <a:cubicBezTo>
                      <a:pt x="1324" y="3767"/>
                      <a:pt x="1301" y="3242"/>
                      <a:pt x="1301" y="2740"/>
                    </a:cubicBezTo>
                    <a:cubicBezTo>
                      <a:pt x="1279" y="2489"/>
                      <a:pt x="1279" y="2261"/>
                      <a:pt x="1279" y="2032"/>
                    </a:cubicBezTo>
                    <a:cubicBezTo>
                      <a:pt x="1256" y="1804"/>
                      <a:pt x="1256" y="1576"/>
                      <a:pt x="1233" y="1393"/>
                    </a:cubicBezTo>
                    <a:cubicBezTo>
                      <a:pt x="1210" y="1188"/>
                      <a:pt x="1164" y="1005"/>
                      <a:pt x="1142" y="846"/>
                    </a:cubicBezTo>
                    <a:cubicBezTo>
                      <a:pt x="1096" y="686"/>
                      <a:pt x="1050" y="549"/>
                      <a:pt x="1005" y="435"/>
                    </a:cubicBezTo>
                    <a:cubicBezTo>
                      <a:pt x="982" y="321"/>
                      <a:pt x="936" y="229"/>
                      <a:pt x="890" y="161"/>
                    </a:cubicBezTo>
                    <a:cubicBezTo>
                      <a:pt x="890" y="138"/>
                      <a:pt x="868" y="115"/>
                      <a:pt x="868" y="92"/>
                    </a:cubicBezTo>
                    <a:cubicBezTo>
                      <a:pt x="845" y="69"/>
                      <a:pt x="845" y="69"/>
                      <a:pt x="845" y="69"/>
                    </a:cubicBezTo>
                    <a:cubicBezTo>
                      <a:pt x="822" y="47"/>
                      <a:pt x="799" y="24"/>
                      <a:pt x="776" y="24"/>
                    </a:cubicBezTo>
                    <a:cubicBezTo>
                      <a:pt x="752" y="8"/>
                      <a:pt x="725" y="0"/>
                      <a:pt x="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15"/>
              <p:cNvSpPr/>
              <p:nvPr/>
            </p:nvSpPr>
            <p:spPr>
              <a:xfrm>
                <a:off x="2916100" y="3237250"/>
                <a:ext cx="141525" cy="218325"/>
              </a:xfrm>
              <a:custGeom>
                <a:rect b="b" l="l" r="r" t="t"/>
                <a:pathLst>
                  <a:path extrusionOk="0" h="8733" w="5661">
                    <a:moveTo>
                      <a:pt x="2837" y="0"/>
                    </a:moveTo>
                    <a:cubicBezTo>
                      <a:pt x="2833" y="0"/>
                      <a:pt x="2831" y="0"/>
                      <a:pt x="2831" y="0"/>
                    </a:cubicBezTo>
                    <a:cubicBezTo>
                      <a:pt x="0" y="2534"/>
                      <a:pt x="822" y="6734"/>
                      <a:pt x="3355" y="8537"/>
                    </a:cubicBezTo>
                    <a:cubicBezTo>
                      <a:pt x="3563" y="8673"/>
                      <a:pt x="3733" y="8732"/>
                      <a:pt x="3866" y="8732"/>
                    </a:cubicBezTo>
                    <a:cubicBezTo>
                      <a:pt x="4201" y="8732"/>
                      <a:pt x="4311" y="8361"/>
                      <a:pt x="4246" y="7921"/>
                    </a:cubicBezTo>
                    <a:cubicBezTo>
                      <a:pt x="3903" y="5798"/>
                      <a:pt x="5661" y="5638"/>
                      <a:pt x="5661" y="5638"/>
                    </a:cubicBezTo>
                    <a:cubicBezTo>
                      <a:pt x="5108" y="86"/>
                      <a:pt x="2968" y="0"/>
                      <a:pt x="2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15"/>
              <p:cNvSpPr/>
              <p:nvPr/>
            </p:nvSpPr>
            <p:spPr>
              <a:xfrm>
                <a:off x="3160900" y="3239525"/>
                <a:ext cx="144400" cy="216825"/>
              </a:xfrm>
              <a:custGeom>
                <a:rect b="b" l="l" r="r" t="t"/>
                <a:pathLst>
                  <a:path extrusionOk="0" h="8673" w="5776">
                    <a:moveTo>
                      <a:pt x="2948" y="0"/>
                    </a:moveTo>
                    <a:cubicBezTo>
                      <a:pt x="2724" y="0"/>
                      <a:pt x="584" y="143"/>
                      <a:pt x="0" y="5570"/>
                    </a:cubicBezTo>
                    <a:cubicBezTo>
                      <a:pt x="0" y="5570"/>
                      <a:pt x="1758" y="5730"/>
                      <a:pt x="1415" y="7852"/>
                    </a:cubicBezTo>
                    <a:cubicBezTo>
                      <a:pt x="1349" y="8298"/>
                      <a:pt x="1462" y="8672"/>
                      <a:pt x="1807" y="8672"/>
                    </a:cubicBezTo>
                    <a:cubicBezTo>
                      <a:pt x="1938" y="8672"/>
                      <a:pt x="2104" y="8618"/>
                      <a:pt x="2306" y="8492"/>
                    </a:cubicBezTo>
                    <a:cubicBezTo>
                      <a:pt x="4839" y="6688"/>
                      <a:pt x="5775" y="2534"/>
                      <a:pt x="2968" y="1"/>
                    </a:cubicBezTo>
                    <a:cubicBezTo>
                      <a:pt x="2968" y="1"/>
                      <a:pt x="2961" y="0"/>
                      <a:pt x="29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15"/>
              <p:cNvSpPr/>
              <p:nvPr/>
            </p:nvSpPr>
            <p:spPr>
              <a:xfrm>
                <a:off x="3017100" y="2934225"/>
                <a:ext cx="187750" cy="187200"/>
              </a:xfrm>
              <a:custGeom>
                <a:rect b="b" l="l" r="r" t="t"/>
                <a:pathLst>
                  <a:path extrusionOk="0" h="7488" w="7510">
                    <a:moveTo>
                      <a:pt x="3725" y="1"/>
                    </a:moveTo>
                    <a:cubicBezTo>
                      <a:pt x="1667" y="1"/>
                      <a:pt x="0" y="1681"/>
                      <a:pt x="0" y="3722"/>
                    </a:cubicBezTo>
                    <a:cubicBezTo>
                      <a:pt x="0" y="5799"/>
                      <a:pt x="1666" y="7488"/>
                      <a:pt x="3721" y="7488"/>
                    </a:cubicBezTo>
                    <a:cubicBezTo>
                      <a:pt x="5798" y="7488"/>
                      <a:pt x="7487" y="5821"/>
                      <a:pt x="7487" y="3744"/>
                    </a:cubicBezTo>
                    <a:cubicBezTo>
                      <a:pt x="7510" y="1690"/>
                      <a:pt x="5821" y="1"/>
                      <a:pt x="3766" y="1"/>
                    </a:cubicBezTo>
                    <a:cubicBezTo>
                      <a:pt x="3753" y="1"/>
                      <a:pt x="3739" y="1"/>
                      <a:pt x="37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15"/>
              <p:cNvSpPr/>
              <p:nvPr/>
            </p:nvSpPr>
            <p:spPr>
              <a:xfrm>
                <a:off x="3031925" y="2949075"/>
                <a:ext cx="158100" cy="157525"/>
              </a:xfrm>
              <a:custGeom>
                <a:rect b="b" l="l" r="r" t="t"/>
                <a:pathLst>
                  <a:path extrusionOk="0" h="6301" w="6324">
                    <a:moveTo>
                      <a:pt x="3132" y="0"/>
                    </a:moveTo>
                    <a:cubicBezTo>
                      <a:pt x="1393" y="0"/>
                      <a:pt x="1" y="1407"/>
                      <a:pt x="1" y="3128"/>
                    </a:cubicBezTo>
                    <a:cubicBezTo>
                      <a:pt x="1" y="4885"/>
                      <a:pt x="1393" y="6300"/>
                      <a:pt x="3151" y="6300"/>
                    </a:cubicBezTo>
                    <a:cubicBezTo>
                      <a:pt x="4885" y="6300"/>
                      <a:pt x="6300" y="4908"/>
                      <a:pt x="6300" y="3150"/>
                    </a:cubicBezTo>
                    <a:cubicBezTo>
                      <a:pt x="6323" y="1416"/>
                      <a:pt x="4908" y="0"/>
                      <a:pt x="3173" y="0"/>
                    </a:cubicBezTo>
                    <a:cubicBezTo>
                      <a:pt x="3159" y="0"/>
                      <a:pt x="3145" y="0"/>
                      <a:pt x="31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15"/>
              <p:cNvSpPr/>
              <p:nvPr/>
            </p:nvSpPr>
            <p:spPr>
              <a:xfrm>
                <a:off x="3049050" y="2966200"/>
                <a:ext cx="123275" cy="123275"/>
              </a:xfrm>
              <a:custGeom>
                <a:rect b="b" l="l" r="r" t="t"/>
                <a:pathLst>
                  <a:path extrusionOk="0" h="4931" w="4931">
                    <a:moveTo>
                      <a:pt x="2466" y="0"/>
                    </a:moveTo>
                    <a:cubicBezTo>
                      <a:pt x="1119" y="0"/>
                      <a:pt x="0" y="1096"/>
                      <a:pt x="0" y="2443"/>
                    </a:cubicBezTo>
                    <a:cubicBezTo>
                      <a:pt x="0" y="3812"/>
                      <a:pt x="1096" y="4930"/>
                      <a:pt x="2466" y="4930"/>
                    </a:cubicBezTo>
                    <a:cubicBezTo>
                      <a:pt x="3812" y="4930"/>
                      <a:pt x="4931" y="3835"/>
                      <a:pt x="4931" y="2465"/>
                    </a:cubicBezTo>
                    <a:cubicBezTo>
                      <a:pt x="4931" y="1119"/>
                      <a:pt x="3835" y="0"/>
                      <a:pt x="2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37" name="Google Shape;737;p15"/>
            <p:cNvSpPr/>
            <p:nvPr/>
          </p:nvSpPr>
          <p:spPr>
            <a:xfrm rot="5400000">
              <a:off x="6569756" y="2493657"/>
              <a:ext cx="263728" cy="934837"/>
            </a:xfrm>
            <a:custGeom>
              <a:rect b="b" l="l" r="r" t="t"/>
              <a:pathLst>
                <a:path extrusionOk="0" h="27916" w="7876">
                  <a:moveTo>
                    <a:pt x="137" y="0"/>
                  </a:moveTo>
                  <a:cubicBezTo>
                    <a:pt x="114" y="0"/>
                    <a:pt x="92" y="23"/>
                    <a:pt x="92" y="23"/>
                  </a:cubicBezTo>
                  <a:cubicBezTo>
                    <a:pt x="1644" y="4542"/>
                    <a:pt x="2169" y="9404"/>
                    <a:pt x="2100" y="13969"/>
                  </a:cubicBezTo>
                  <a:cubicBezTo>
                    <a:pt x="2055" y="18671"/>
                    <a:pt x="1187" y="24240"/>
                    <a:pt x="0" y="27915"/>
                  </a:cubicBezTo>
                  <a:cubicBezTo>
                    <a:pt x="731" y="27915"/>
                    <a:pt x="1484" y="27915"/>
                    <a:pt x="2237" y="27892"/>
                  </a:cubicBezTo>
                  <a:cubicBezTo>
                    <a:pt x="2922" y="27870"/>
                    <a:pt x="3424" y="27276"/>
                    <a:pt x="3287" y="26660"/>
                  </a:cubicBezTo>
                  <a:cubicBezTo>
                    <a:pt x="3082" y="25815"/>
                    <a:pt x="2899" y="24971"/>
                    <a:pt x="2717" y="24126"/>
                  </a:cubicBezTo>
                  <a:lnTo>
                    <a:pt x="2717" y="24126"/>
                  </a:lnTo>
                  <a:cubicBezTo>
                    <a:pt x="3196" y="24377"/>
                    <a:pt x="3721" y="24948"/>
                    <a:pt x="3515" y="26203"/>
                  </a:cubicBezTo>
                  <a:cubicBezTo>
                    <a:pt x="3449" y="26649"/>
                    <a:pt x="3562" y="27023"/>
                    <a:pt x="3907" y="27023"/>
                  </a:cubicBezTo>
                  <a:cubicBezTo>
                    <a:pt x="4038" y="27023"/>
                    <a:pt x="4204" y="26969"/>
                    <a:pt x="4406" y="26843"/>
                  </a:cubicBezTo>
                  <a:cubicBezTo>
                    <a:pt x="6939" y="25039"/>
                    <a:pt x="7875" y="20908"/>
                    <a:pt x="5068" y="18352"/>
                  </a:cubicBezTo>
                  <a:cubicBezTo>
                    <a:pt x="5638" y="16662"/>
                    <a:pt x="6003" y="14722"/>
                    <a:pt x="6003" y="12691"/>
                  </a:cubicBezTo>
                  <a:cubicBezTo>
                    <a:pt x="6026" y="9450"/>
                    <a:pt x="4839" y="6482"/>
                    <a:pt x="3538" y="4223"/>
                  </a:cubicBezTo>
                  <a:cubicBezTo>
                    <a:pt x="3447" y="4063"/>
                    <a:pt x="3356" y="3903"/>
                    <a:pt x="3264" y="3766"/>
                  </a:cubicBezTo>
                  <a:cubicBezTo>
                    <a:pt x="3264" y="3766"/>
                    <a:pt x="3264" y="3766"/>
                    <a:pt x="3264" y="3743"/>
                  </a:cubicBezTo>
                  <a:cubicBezTo>
                    <a:pt x="3082" y="3447"/>
                    <a:pt x="2876" y="3150"/>
                    <a:pt x="2694" y="2876"/>
                  </a:cubicBezTo>
                  <a:cubicBezTo>
                    <a:pt x="2694" y="2876"/>
                    <a:pt x="2671" y="2853"/>
                    <a:pt x="2671" y="2830"/>
                  </a:cubicBezTo>
                  <a:cubicBezTo>
                    <a:pt x="2580" y="2716"/>
                    <a:pt x="2511" y="2602"/>
                    <a:pt x="2420" y="2488"/>
                  </a:cubicBezTo>
                  <a:cubicBezTo>
                    <a:pt x="2397" y="2465"/>
                    <a:pt x="2374" y="2442"/>
                    <a:pt x="2374" y="2397"/>
                  </a:cubicBezTo>
                  <a:cubicBezTo>
                    <a:pt x="2306" y="2305"/>
                    <a:pt x="2237" y="2214"/>
                    <a:pt x="2169" y="2123"/>
                  </a:cubicBezTo>
                  <a:cubicBezTo>
                    <a:pt x="2123" y="2100"/>
                    <a:pt x="2100" y="2054"/>
                    <a:pt x="2077" y="2031"/>
                  </a:cubicBezTo>
                  <a:cubicBezTo>
                    <a:pt x="2009" y="1940"/>
                    <a:pt x="1963" y="1872"/>
                    <a:pt x="1895" y="1780"/>
                  </a:cubicBezTo>
                  <a:cubicBezTo>
                    <a:pt x="1872" y="1758"/>
                    <a:pt x="1849" y="1712"/>
                    <a:pt x="1803" y="1689"/>
                  </a:cubicBezTo>
                  <a:cubicBezTo>
                    <a:pt x="1758" y="1621"/>
                    <a:pt x="1689" y="1552"/>
                    <a:pt x="1644" y="1484"/>
                  </a:cubicBezTo>
                  <a:cubicBezTo>
                    <a:pt x="1621" y="1438"/>
                    <a:pt x="1598" y="1415"/>
                    <a:pt x="1552" y="1370"/>
                  </a:cubicBezTo>
                  <a:cubicBezTo>
                    <a:pt x="1507" y="1324"/>
                    <a:pt x="1461" y="1255"/>
                    <a:pt x="1415" y="1187"/>
                  </a:cubicBezTo>
                  <a:cubicBezTo>
                    <a:pt x="1370" y="1164"/>
                    <a:pt x="1347" y="1118"/>
                    <a:pt x="1324" y="1096"/>
                  </a:cubicBezTo>
                  <a:cubicBezTo>
                    <a:pt x="1279" y="1050"/>
                    <a:pt x="1233" y="981"/>
                    <a:pt x="1187" y="936"/>
                  </a:cubicBezTo>
                  <a:cubicBezTo>
                    <a:pt x="1142" y="913"/>
                    <a:pt x="1119" y="867"/>
                    <a:pt x="1096" y="845"/>
                  </a:cubicBezTo>
                  <a:cubicBezTo>
                    <a:pt x="1050" y="799"/>
                    <a:pt x="1005" y="753"/>
                    <a:pt x="959" y="708"/>
                  </a:cubicBezTo>
                  <a:cubicBezTo>
                    <a:pt x="936" y="685"/>
                    <a:pt x="913" y="662"/>
                    <a:pt x="890" y="639"/>
                  </a:cubicBezTo>
                  <a:cubicBezTo>
                    <a:pt x="845" y="593"/>
                    <a:pt x="822" y="548"/>
                    <a:pt x="776" y="525"/>
                  </a:cubicBezTo>
                  <a:cubicBezTo>
                    <a:pt x="754" y="479"/>
                    <a:pt x="731" y="457"/>
                    <a:pt x="708" y="434"/>
                  </a:cubicBezTo>
                  <a:cubicBezTo>
                    <a:pt x="662" y="411"/>
                    <a:pt x="639" y="388"/>
                    <a:pt x="594" y="342"/>
                  </a:cubicBezTo>
                  <a:cubicBezTo>
                    <a:pt x="571" y="320"/>
                    <a:pt x="548" y="320"/>
                    <a:pt x="548" y="297"/>
                  </a:cubicBezTo>
                  <a:cubicBezTo>
                    <a:pt x="502" y="274"/>
                    <a:pt x="480" y="228"/>
                    <a:pt x="457" y="205"/>
                  </a:cubicBezTo>
                  <a:cubicBezTo>
                    <a:pt x="434" y="205"/>
                    <a:pt x="411" y="183"/>
                    <a:pt x="388" y="160"/>
                  </a:cubicBezTo>
                  <a:cubicBezTo>
                    <a:pt x="365" y="137"/>
                    <a:pt x="343" y="137"/>
                    <a:pt x="320" y="114"/>
                  </a:cubicBezTo>
                  <a:cubicBezTo>
                    <a:pt x="297" y="114"/>
                    <a:pt x="297" y="91"/>
                    <a:pt x="274" y="91"/>
                  </a:cubicBezTo>
                  <a:cubicBezTo>
                    <a:pt x="251" y="68"/>
                    <a:pt x="229" y="46"/>
                    <a:pt x="206" y="46"/>
                  </a:cubicBezTo>
                  <a:cubicBezTo>
                    <a:pt x="206" y="46"/>
                    <a:pt x="206" y="23"/>
                    <a:pt x="183" y="23"/>
                  </a:cubicBezTo>
                  <a:cubicBezTo>
                    <a:pt x="160" y="23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A9A7A7">
                <a:alpha val="4039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8" name="Google Shape;738;p15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3"/>
          </a:xfrm>
        </p:grpSpPr>
        <p:sp>
          <p:nvSpPr>
            <p:cNvPr id="739" name="Google Shape;739;p1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8" name="Google Shape;748;p15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60"/>
          </a:xfrm>
        </p:grpSpPr>
        <p:sp>
          <p:nvSpPr>
            <p:cNvPr id="749" name="Google Shape;749;p1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6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4" name="Google Shape;75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16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6" name="Google Shape;756;p16"/>
          <p:cNvSpPr txBox="1"/>
          <p:nvPr>
            <p:ph idx="1" type="subTitle"/>
          </p:nvPr>
        </p:nvSpPr>
        <p:spPr>
          <a:xfrm>
            <a:off x="3472650" y="2411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7" name="Google Shape;757;p16"/>
          <p:cNvSpPr txBox="1"/>
          <p:nvPr>
            <p:ph idx="2" type="title"/>
          </p:nvPr>
        </p:nvSpPr>
        <p:spPr>
          <a:xfrm>
            <a:off x="3472650" y="1992850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8" name="Google Shape;758;p16"/>
          <p:cNvSpPr txBox="1"/>
          <p:nvPr>
            <p:ph idx="3" type="subTitle"/>
          </p:nvPr>
        </p:nvSpPr>
        <p:spPr>
          <a:xfrm>
            <a:off x="6225300" y="2411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9" name="Google Shape;759;p16"/>
          <p:cNvSpPr txBox="1"/>
          <p:nvPr>
            <p:ph idx="4" type="title"/>
          </p:nvPr>
        </p:nvSpPr>
        <p:spPr>
          <a:xfrm>
            <a:off x="6225300" y="1992850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0" name="Google Shape;760;p16"/>
          <p:cNvSpPr txBox="1"/>
          <p:nvPr>
            <p:ph idx="5" type="subTitle"/>
          </p:nvPr>
        </p:nvSpPr>
        <p:spPr>
          <a:xfrm>
            <a:off x="3472638" y="40751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1" name="Google Shape;761;p16"/>
          <p:cNvSpPr txBox="1"/>
          <p:nvPr>
            <p:ph idx="6" type="title"/>
          </p:nvPr>
        </p:nvSpPr>
        <p:spPr>
          <a:xfrm>
            <a:off x="3472638" y="36569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2" name="Google Shape;762;p16"/>
          <p:cNvSpPr txBox="1"/>
          <p:nvPr>
            <p:ph idx="7" type="subTitle"/>
          </p:nvPr>
        </p:nvSpPr>
        <p:spPr>
          <a:xfrm>
            <a:off x="6225288" y="40751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3" name="Google Shape;763;p16"/>
          <p:cNvSpPr txBox="1"/>
          <p:nvPr>
            <p:ph idx="8" type="title"/>
          </p:nvPr>
        </p:nvSpPr>
        <p:spPr>
          <a:xfrm>
            <a:off x="6225288" y="36569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4" name="Google Shape;764;p16"/>
          <p:cNvSpPr txBox="1"/>
          <p:nvPr>
            <p:ph idx="9" type="subTitle"/>
          </p:nvPr>
        </p:nvSpPr>
        <p:spPr>
          <a:xfrm>
            <a:off x="720000" y="2411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5" name="Google Shape;765;p16"/>
          <p:cNvSpPr txBox="1"/>
          <p:nvPr>
            <p:ph idx="13" type="title"/>
          </p:nvPr>
        </p:nvSpPr>
        <p:spPr>
          <a:xfrm>
            <a:off x="720000" y="1992850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6" name="Google Shape;766;p16"/>
          <p:cNvSpPr txBox="1"/>
          <p:nvPr>
            <p:ph idx="14" type="subTitle"/>
          </p:nvPr>
        </p:nvSpPr>
        <p:spPr>
          <a:xfrm>
            <a:off x="719988" y="40751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7" name="Google Shape;767;p16"/>
          <p:cNvSpPr txBox="1"/>
          <p:nvPr>
            <p:ph idx="15" type="title"/>
          </p:nvPr>
        </p:nvSpPr>
        <p:spPr>
          <a:xfrm>
            <a:off x="719988" y="36569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68" name="Google Shape;768;p16"/>
          <p:cNvGrpSpPr/>
          <p:nvPr/>
        </p:nvGrpSpPr>
        <p:grpSpPr>
          <a:xfrm rot="3203653">
            <a:off x="118866" y="1131351"/>
            <a:ext cx="297660" cy="239057"/>
            <a:chOff x="3483800" y="1530650"/>
            <a:chExt cx="1459674" cy="1397573"/>
          </a:xfrm>
        </p:grpSpPr>
        <p:sp>
          <p:nvSpPr>
            <p:cNvPr id="769" name="Google Shape;769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8" name="Google Shape;778;p16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60"/>
          </a:xfrm>
        </p:grpSpPr>
        <p:sp>
          <p:nvSpPr>
            <p:cNvPr id="779" name="Google Shape;779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2" name="Google Shape;782;p16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3"/>
          </a:xfrm>
        </p:grpSpPr>
        <p:sp>
          <p:nvSpPr>
            <p:cNvPr id="783" name="Google Shape;783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2" name="Google Shape;792;p16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60"/>
          </a:xfrm>
        </p:grpSpPr>
        <p:sp>
          <p:nvSpPr>
            <p:cNvPr id="793" name="Google Shape;793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6" name="Google Shape;796;p16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60"/>
          </a:xfrm>
        </p:grpSpPr>
        <p:sp>
          <p:nvSpPr>
            <p:cNvPr id="797" name="Google Shape;797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0" name="Google Shape;800;p16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3"/>
          </a:xfrm>
        </p:grpSpPr>
        <p:sp>
          <p:nvSpPr>
            <p:cNvPr id="801" name="Google Shape;801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7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2" name="Google Shape;81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3" name="Google Shape;813;p17"/>
          <p:cNvSpPr txBox="1"/>
          <p:nvPr>
            <p:ph type="title"/>
          </p:nvPr>
        </p:nvSpPr>
        <p:spPr>
          <a:xfrm>
            <a:off x="1334875" y="2150850"/>
            <a:ext cx="4045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4" name="Google Shape;814;p17"/>
          <p:cNvSpPr txBox="1"/>
          <p:nvPr>
            <p:ph idx="2" type="title"/>
          </p:nvPr>
        </p:nvSpPr>
        <p:spPr>
          <a:xfrm>
            <a:off x="1334875" y="1049700"/>
            <a:ext cx="1153500" cy="9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815" name="Google Shape;815;p17"/>
          <p:cNvSpPr txBox="1"/>
          <p:nvPr>
            <p:ph idx="1" type="subTitle"/>
          </p:nvPr>
        </p:nvSpPr>
        <p:spPr>
          <a:xfrm>
            <a:off x="1334875" y="3175900"/>
            <a:ext cx="4045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816" name="Google Shape;816;p17"/>
          <p:cNvGrpSpPr/>
          <p:nvPr/>
        </p:nvGrpSpPr>
        <p:grpSpPr>
          <a:xfrm>
            <a:off x="7784681" y="-567513"/>
            <a:ext cx="1408670" cy="1408647"/>
            <a:chOff x="3174950" y="3673600"/>
            <a:chExt cx="1481875" cy="1481850"/>
          </a:xfrm>
        </p:grpSpPr>
        <p:sp>
          <p:nvSpPr>
            <p:cNvPr id="817" name="Google Shape;817;p17"/>
            <p:cNvSpPr/>
            <p:nvPr/>
          </p:nvSpPr>
          <p:spPr>
            <a:xfrm>
              <a:off x="3174950" y="3673600"/>
              <a:ext cx="1481875" cy="1481850"/>
            </a:xfrm>
            <a:custGeom>
              <a:rect b="b" l="l" r="r" t="t"/>
              <a:pathLst>
                <a:path extrusionOk="0" h="59274" w="59275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3267075" y="3800150"/>
              <a:ext cx="1235600" cy="1232625"/>
            </a:xfrm>
            <a:custGeom>
              <a:rect b="b" l="l" r="r" t="t"/>
              <a:pathLst>
                <a:path extrusionOk="0" h="49305" w="49424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3423700" y="3886675"/>
              <a:ext cx="915450" cy="938050"/>
            </a:xfrm>
            <a:custGeom>
              <a:rect b="b" l="l" r="r" t="t"/>
              <a:pathLst>
                <a:path extrusionOk="0" h="37522" w="36618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3814675" y="4088925"/>
              <a:ext cx="406050" cy="481825"/>
            </a:xfrm>
            <a:custGeom>
              <a:rect b="b" l="l" r="r" t="t"/>
              <a:pathLst>
                <a:path extrusionOk="0" h="19273" w="16242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3345375" y="3798900"/>
              <a:ext cx="1311450" cy="1356550"/>
            </a:xfrm>
            <a:custGeom>
              <a:rect b="b" l="l" r="r" t="t"/>
              <a:pathLst>
                <a:path extrusionOk="0" h="54262" w="52458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2" name="Google Shape;822;p17"/>
          <p:cNvSpPr/>
          <p:nvPr/>
        </p:nvSpPr>
        <p:spPr>
          <a:xfrm rot="-9888660">
            <a:off x="-1518922" y="-1670745"/>
            <a:ext cx="3765401" cy="416117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3" name="Google Shape;823;p17"/>
          <p:cNvGrpSpPr/>
          <p:nvPr/>
        </p:nvGrpSpPr>
        <p:grpSpPr>
          <a:xfrm rot="3204881">
            <a:off x="466980" y="4420212"/>
            <a:ext cx="229230" cy="183924"/>
            <a:chOff x="3483800" y="1530650"/>
            <a:chExt cx="1459674" cy="1397573"/>
          </a:xfrm>
        </p:grpSpPr>
        <p:sp>
          <p:nvSpPr>
            <p:cNvPr id="824" name="Google Shape;824;p1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3" name="Google Shape;833;p17"/>
          <p:cNvGrpSpPr/>
          <p:nvPr/>
        </p:nvGrpSpPr>
        <p:grpSpPr>
          <a:xfrm rot="-2016257">
            <a:off x="288240" y="3163002"/>
            <a:ext cx="258192" cy="239776"/>
            <a:chOff x="3931664" y="3196564"/>
            <a:chExt cx="819834" cy="761360"/>
          </a:xfrm>
        </p:grpSpPr>
        <p:sp>
          <p:nvSpPr>
            <p:cNvPr id="834" name="Google Shape;834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7" name="Google Shape;837;p17"/>
          <p:cNvGrpSpPr/>
          <p:nvPr/>
        </p:nvGrpSpPr>
        <p:grpSpPr>
          <a:xfrm>
            <a:off x="431988" y="1892466"/>
            <a:ext cx="288008" cy="267466"/>
            <a:chOff x="3931664" y="3196564"/>
            <a:chExt cx="819834" cy="761360"/>
          </a:xfrm>
        </p:grpSpPr>
        <p:sp>
          <p:nvSpPr>
            <p:cNvPr id="838" name="Google Shape;838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1" name="Google Shape;841;p17"/>
          <p:cNvGrpSpPr/>
          <p:nvPr/>
        </p:nvGrpSpPr>
        <p:grpSpPr>
          <a:xfrm rot="-2016257">
            <a:off x="5475190" y="169002"/>
            <a:ext cx="258192" cy="239776"/>
            <a:chOff x="3931664" y="3196564"/>
            <a:chExt cx="819834" cy="761360"/>
          </a:xfrm>
        </p:grpSpPr>
        <p:sp>
          <p:nvSpPr>
            <p:cNvPr id="842" name="Google Shape;842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5" name="Google Shape;845;p17"/>
          <p:cNvGrpSpPr/>
          <p:nvPr/>
        </p:nvGrpSpPr>
        <p:grpSpPr>
          <a:xfrm rot="3204881">
            <a:off x="6748605" y="935912"/>
            <a:ext cx="229230" cy="183924"/>
            <a:chOff x="3483800" y="1530650"/>
            <a:chExt cx="1459674" cy="1397573"/>
          </a:xfrm>
        </p:grpSpPr>
        <p:sp>
          <p:nvSpPr>
            <p:cNvPr id="846" name="Google Shape;846;p1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5" name="Google Shape;855;p17"/>
          <p:cNvGrpSpPr/>
          <p:nvPr/>
        </p:nvGrpSpPr>
        <p:grpSpPr>
          <a:xfrm rot="5983681">
            <a:off x="5765480" y="1066980"/>
            <a:ext cx="305186" cy="290029"/>
            <a:chOff x="3931664" y="3196564"/>
            <a:chExt cx="819834" cy="761360"/>
          </a:xfrm>
        </p:grpSpPr>
        <p:sp>
          <p:nvSpPr>
            <p:cNvPr id="856" name="Google Shape;856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9" name="Google Shape;859;p17"/>
          <p:cNvSpPr/>
          <p:nvPr/>
        </p:nvSpPr>
        <p:spPr>
          <a:xfrm>
            <a:off x="4310250" y="876302"/>
            <a:ext cx="6000697" cy="663109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0" name="Google Shape;860;p17"/>
          <p:cNvGrpSpPr/>
          <p:nvPr/>
        </p:nvGrpSpPr>
        <p:grpSpPr>
          <a:xfrm rot="1855">
            <a:off x="7475888" y="418266"/>
            <a:ext cx="781556" cy="781145"/>
            <a:chOff x="4134250" y="882850"/>
            <a:chExt cx="843375" cy="844025"/>
          </a:xfrm>
        </p:grpSpPr>
        <p:sp>
          <p:nvSpPr>
            <p:cNvPr id="861" name="Google Shape;861;p17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18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8" name="Google Shape;86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18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0" name="Google Shape;870;p18"/>
          <p:cNvSpPr/>
          <p:nvPr/>
        </p:nvSpPr>
        <p:spPr>
          <a:xfrm rot="7284063">
            <a:off x="-1608916" y="2665095"/>
            <a:ext cx="2949182" cy="325916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1" name="Google Shape;871;p18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3"/>
          </a:xfrm>
        </p:grpSpPr>
        <p:sp>
          <p:nvSpPr>
            <p:cNvPr id="872" name="Google Shape;872;p1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1" name="Google Shape;881;p18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60"/>
          </a:xfrm>
        </p:grpSpPr>
        <p:sp>
          <p:nvSpPr>
            <p:cNvPr id="882" name="Google Shape;882;p1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5" name="Google Shape;885;p18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3"/>
          </a:xfrm>
        </p:grpSpPr>
        <p:sp>
          <p:nvSpPr>
            <p:cNvPr id="886" name="Google Shape;886;p1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167635" y="707019"/>
            <a:ext cx="374992" cy="348246"/>
            <a:chOff x="3931664" y="3196564"/>
            <a:chExt cx="819834" cy="761360"/>
          </a:xfrm>
        </p:grpSpPr>
        <p:sp>
          <p:nvSpPr>
            <p:cNvPr id="896" name="Google Shape;896;p1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9" name="Google Shape;899;p18"/>
          <p:cNvGrpSpPr/>
          <p:nvPr/>
        </p:nvGrpSpPr>
        <p:grpSpPr>
          <a:xfrm rot="3205120">
            <a:off x="435170" y="1966795"/>
            <a:ext cx="208678" cy="167461"/>
            <a:chOff x="3483800" y="1530650"/>
            <a:chExt cx="1459674" cy="1397573"/>
          </a:xfrm>
        </p:grpSpPr>
        <p:sp>
          <p:nvSpPr>
            <p:cNvPr id="900" name="Google Shape;900;p1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">
  <p:cSld name="CUSTOM_8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9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1" name="Google Shape;911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762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2" name="Google Shape;912;p19"/>
          <p:cNvSpPr/>
          <p:nvPr/>
        </p:nvSpPr>
        <p:spPr>
          <a:xfrm rot="-10063475">
            <a:off x="-404704" y="-1027620"/>
            <a:ext cx="3824720" cy="4738391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3" name="Google Shape;913;p19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3"/>
          </a:xfrm>
        </p:grpSpPr>
        <p:sp>
          <p:nvSpPr>
            <p:cNvPr id="914" name="Google Shape;914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3" name="Google Shape;923;p19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60"/>
          </a:xfrm>
        </p:grpSpPr>
        <p:sp>
          <p:nvSpPr>
            <p:cNvPr id="924" name="Google Shape;924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7" name="Google Shape;927;p19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3"/>
          </a:xfrm>
        </p:grpSpPr>
        <p:sp>
          <p:nvSpPr>
            <p:cNvPr id="928" name="Google Shape;928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7" name="Google Shape;937;p19"/>
          <p:cNvGrpSpPr/>
          <p:nvPr/>
        </p:nvGrpSpPr>
        <p:grpSpPr>
          <a:xfrm>
            <a:off x="177535" y="4385606"/>
            <a:ext cx="374992" cy="348246"/>
            <a:chOff x="3931664" y="3196564"/>
            <a:chExt cx="819834" cy="761360"/>
          </a:xfrm>
        </p:grpSpPr>
        <p:sp>
          <p:nvSpPr>
            <p:cNvPr id="938" name="Google Shape;938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1" name="Google Shape;941;p19"/>
          <p:cNvGrpSpPr/>
          <p:nvPr/>
        </p:nvGrpSpPr>
        <p:grpSpPr>
          <a:xfrm rot="3205120">
            <a:off x="260683" y="1899870"/>
            <a:ext cx="208678" cy="167461"/>
            <a:chOff x="3483800" y="1530650"/>
            <a:chExt cx="1459674" cy="1397573"/>
          </a:xfrm>
        </p:grpSpPr>
        <p:sp>
          <p:nvSpPr>
            <p:cNvPr id="942" name="Google Shape;942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1" name="Google Shape;951;p19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60"/>
          </a:xfrm>
        </p:grpSpPr>
        <p:sp>
          <p:nvSpPr>
            <p:cNvPr id="952" name="Google Shape;952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5" name="Google Shape;955;p19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0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8" name="Google Shape;958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0"/>
          <p:cNvSpPr txBox="1"/>
          <p:nvPr>
            <p:ph hasCustomPrompt="1" type="title"/>
          </p:nvPr>
        </p:nvSpPr>
        <p:spPr>
          <a:xfrm>
            <a:off x="1738200" y="1789200"/>
            <a:ext cx="5667300" cy="11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0" name="Google Shape;960;p20"/>
          <p:cNvSpPr txBox="1"/>
          <p:nvPr>
            <p:ph idx="1" type="subTitle"/>
          </p:nvPr>
        </p:nvSpPr>
        <p:spPr>
          <a:xfrm>
            <a:off x="1738350" y="2907300"/>
            <a:ext cx="56673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61" name="Google Shape;961;p20"/>
          <p:cNvSpPr/>
          <p:nvPr/>
        </p:nvSpPr>
        <p:spPr>
          <a:xfrm rot="10800000">
            <a:off x="-954470" y="-803671"/>
            <a:ext cx="5088319" cy="6303847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20"/>
          <p:cNvSpPr/>
          <p:nvPr/>
        </p:nvSpPr>
        <p:spPr>
          <a:xfrm>
            <a:off x="5860951" y="1293898"/>
            <a:ext cx="4776432" cy="527847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3" name="Google Shape;963;p20"/>
          <p:cNvGrpSpPr/>
          <p:nvPr/>
        </p:nvGrpSpPr>
        <p:grpSpPr>
          <a:xfrm>
            <a:off x="6887075" y="3970549"/>
            <a:ext cx="367254" cy="351630"/>
            <a:chOff x="3483800" y="1530650"/>
            <a:chExt cx="1459674" cy="1397573"/>
          </a:xfrm>
        </p:grpSpPr>
        <p:sp>
          <p:nvSpPr>
            <p:cNvPr id="964" name="Google Shape;964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3" name="Google Shape;973;p20"/>
          <p:cNvGrpSpPr/>
          <p:nvPr/>
        </p:nvGrpSpPr>
        <p:grpSpPr>
          <a:xfrm rot="-3461964">
            <a:off x="1425952" y="1279122"/>
            <a:ext cx="242869" cy="218617"/>
            <a:chOff x="3931664" y="3196564"/>
            <a:chExt cx="819834" cy="761360"/>
          </a:xfrm>
        </p:grpSpPr>
        <p:sp>
          <p:nvSpPr>
            <p:cNvPr id="974" name="Google Shape;974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7" name="Google Shape;977;p20"/>
          <p:cNvGrpSpPr/>
          <p:nvPr/>
        </p:nvGrpSpPr>
        <p:grpSpPr>
          <a:xfrm rot="-5681754">
            <a:off x="7480828" y="255078"/>
            <a:ext cx="184261" cy="165900"/>
            <a:chOff x="3931664" y="3196564"/>
            <a:chExt cx="819834" cy="761360"/>
          </a:xfrm>
        </p:grpSpPr>
        <p:sp>
          <p:nvSpPr>
            <p:cNvPr id="978" name="Google Shape;978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981;p20"/>
          <p:cNvGrpSpPr/>
          <p:nvPr/>
        </p:nvGrpSpPr>
        <p:grpSpPr>
          <a:xfrm rot="3093417">
            <a:off x="557651" y="2840748"/>
            <a:ext cx="235009" cy="225010"/>
            <a:chOff x="3483800" y="1530650"/>
            <a:chExt cx="1459674" cy="1397573"/>
          </a:xfrm>
        </p:grpSpPr>
        <p:sp>
          <p:nvSpPr>
            <p:cNvPr id="982" name="Google Shape;982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1" name="Google Shape;991;p20"/>
          <p:cNvGrpSpPr/>
          <p:nvPr/>
        </p:nvGrpSpPr>
        <p:grpSpPr>
          <a:xfrm rot="-421626">
            <a:off x="5835769" y="455383"/>
            <a:ext cx="349591" cy="334718"/>
            <a:chOff x="3483800" y="1530650"/>
            <a:chExt cx="1459674" cy="1397573"/>
          </a:xfrm>
        </p:grpSpPr>
        <p:sp>
          <p:nvSpPr>
            <p:cNvPr id="992" name="Google Shape;992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1" name="Google Shape;1001;p20"/>
          <p:cNvGrpSpPr/>
          <p:nvPr/>
        </p:nvGrpSpPr>
        <p:grpSpPr>
          <a:xfrm rot="-3461807">
            <a:off x="3312132" y="249026"/>
            <a:ext cx="326001" cy="293428"/>
            <a:chOff x="3931664" y="3196564"/>
            <a:chExt cx="819834" cy="761360"/>
          </a:xfrm>
        </p:grpSpPr>
        <p:sp>
          <p:nvSpPr>
            <p:cNvPr id="1002" name="Google Shape;1002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5" name="Google Shape;1005;p20"/>
          <p:cNvGrpSpPr/>
          <p:nvPr/>
        </p:nvGrpSpPr>
        <p:grpSpPr>
          <a:xfrm rot="-5681754">
            <a:off x="4905266" y="4520553"/>
            <a:ext cx="184261" cy="165900"/>
            <a:chOff x="3931664" y="3196564"/>
            <a:chExt cx="819834" cy="761360"/>
          </a:xfrm>
        </p:grpSpPr>
        <p:sp>
          <p:nvSpPr>
            <p:cNvPr id="1006" name="Google Shape;1006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1009;p20"/>
          <p:cNvGrpSpPr/>
          <p:nvPr/>
        </p:nvGrpSpPr>
        <p:grpSpPr>
          <a:xfrm rot="-1799949">
            <a:off x="-352113" y="3255243"/>
            <a:ext cx="2570135" cy="3098127"/>
            <a:chOff x="2705025" y="356575"/>
            <a:chExt cx="1582750" cy="1907900"/>
          </a:xfrm>
        </p:grpSpPr>
        <p:sp>
          <p:nvSpPr>
            <p:cNvPr id="1010" name="Google Shape;1010;p20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0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0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0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0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20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20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0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20"/>
            <p:cNvSpPr/>
            <p:nvPr/>
          </p:nvSpPr>
          <p:spPr>
            <a:xfrm>
              <a:off x="2705025" y="356575"/>
              <a:ext cx="1582750" cy="1907900"/>
            </a:xfrm>
            <a:custGeom>
              <a:rect b="b" l="l" r="r" t="t"/>
              <a:pathLst>
                <a:path extrusionOk="0" h="76316" w="6331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1" name="Google Shape;1021;p20"/>
          <p:cNvGrpSpPr/>
          <p:nvPr/>
        </p:nvGrpSpPr>
        <p:grpSpPr>
          <a:xfrm>
            <a:off x="8317557" y="-49211"/>
            <a:ext cx="1198006" cy="1198006"/>
            <a:chOff x="2751400" y="2498775"/>
            <a:chExt cx="652900" cy="652900"/>
          </a:xfrm>
        </p:grpSpPr>
        <p:sp>
          <p:nvSpPr>
            <p:cNvPr id="1022" name="Google Shape;1022;p20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20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20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20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20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20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1" name="Google Shape;1031;p20"/>
          <p:cNvGrpSpPr/>
          <p:nvPr/>
        </p:nvGrpSpPr>
        <p:grpSpPr>
          <a:xfrm>
            <a:off x="7955883" y="618584"/>
            <a:ext cx="799095" cy="799095"/>
            <a:chOff x="1565300" y="733100"/>
            <a:chExt cx="1143525" cy="1143525"/>
          </a:xfrm>
        </p:grpSpPr>
        <p:sp>
          <p:nvSpPr>
            <p:cNvPr id="1032" name="Google Shape;1032;p20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3"/>
          <p:cNvSpPr txBox="1"/>
          <p:nvPr>
            <p:ph idx="1" type="body"/>
          </p:nvPr>
        </p:nvSpPr>
        <p:spPr>
          <a:xfrm>
            <a:off x="720000" y="1268500"/>
            <a:ext cx="7704000" cy="3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9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21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1" name="Google Shape;104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21"/>
          <p:cNvSpPr txBox="1"/>
          <p:nvPr>
            <p:ph type="title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43" name="Google Shape;1043;p21"/>
          <p:cNvSpPr txBox="1"/>
          <p:nvPr>
            <p:ph idx="1" type="subTitle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4" name="Google Shape;1044;p21"/>
          <p:cNvSpPr txBox="1"/>
          <p:nvPr>
            <p:ph idx="2" type="title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45" name="Google Shape;1045;p21"/>
          <p:cNvSpPr txBox="1"/>
          <p:nvPr>
            <p:ph idx="3" type="subTitle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6" name="Google Shape;1046;p21"/>
          <p:cNvSpPr txBox="1"/>
          <p:nvPr>
            <p:ph idx="4" type="title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47" name="Google Shape;1047;p21"/>
          <p:cNvSpPr txBox="1"/>
          <p:nvPr>
            <p:ph idx="5" type="subTitle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8" name="Google Shape;1048;p21"/>
          <p:cNvSpPr/>
          <p:nvPr/>
        </p:nvSpPr>
        <p:spPr>
          <a:xfrm flipH="1" rot="804923">
            <a:off x="-1842925" y="765347"/>
            <a:ext cx="5129334" cy="5668472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21"/>
          <p:cNvSpPr/>
          <p:nvPr/>
        </p:nvSpPr>
        <p:spPr>
          <a:xfrm flipH="1" rot="-2700000">
            <a:off x="5766545" y="-3226941"/>
            <a:ext cx="6454584" cy="7133018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0" name="Google Shape;1050;p21"/>
          <p:cNvGrpSpPr/>
          <p:nvPr/>
        </p:nvGrpSpPr>
        <p:grpSpPr>
          <a:xfrm flipH="1">
            <a:off x="630193" y="412327"/>
            <a:ext cx="666556" cy="666556"/>
            <a:chOff x="1852275" y="2571450"/>
            <a:chExt cx="506925" cy="506925"/>
          </a:xfrm>
        </p:grpSpPr>
        <p:sp>
          <p:nvSpPr>
            <p:cNvPr id="1051" name="Google Shape;1051;p21"/>
            <p:cNvSpPr/>
            <p:nvPr/>
          </p:nvSpPr>
          <p:spPr>
            <a:xfrm>
              <a:off x="1852275" y="2571450"/>
              <a:ext cx="506925" cy="506925"/>
            </a:xfrm>
            <a:custGeom>
              <a:rect b="b" l="l" r="r" t="t"/>
              <a:pathLst>
                <a:path extrusionOk="0" h="20277" w="20277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21"/>
            <p:cNvSpPr/>
            <p:nvPr/>
          </p:nvSpPr>
          <p:spPr>
            <a:xfrm>
              <a:off x="1921825" y="2571450"/>
              <a:ext cx="437375" cy="318900"/>
            </a:xfrm>
            <a:custGeom>
              <a:rect b="b" l="l" r="r" t="t"/>
              <a:pathLst>
                <a:path extrusionOk="0" h="12756" w="17495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21"/>
            <p:cNvSpPr/>
            <p:nvPr/>
          </p:nvSpPr>
          <p:spPr>
            <a:xfrm>
              <a:off x="1852275" y="2757550"/>
              <a:ext cx="469325" cy="320825"/>
            </a:xfrm>
            <a:custGeom>
              <a:rect b="b" l="l" r="r" t="t"/>
              <a:pathLst>
                <a:path extrusionOk="0" h="12833" w="18773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21"/>
            <p:cNvSpPr/>
            <p:nvPr/>
          </p:nvSpPr>
          <p:spPr>
            <a:xfrm>
              <a:off x="2171200" y="2708325"/>
              <a:ext cx="128675" cy="122575"/>
            </a:xfrm>
            <a:custGeom>
              <a:rect b="b" l="l" r="r" t="t"/>
              <a:pathLst>
                <a:path extrusionOk="0" h="4903" w="5147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21"/>
            <p:cNvSpPr/>
            <p:nvPr/>
          </p:nvSpPr>
          <p:spPr>
            <a:xfrm>
              <a:off x="1877075" y="2819800"/>
              <a:ext cx="67600" cy="45275"/>
            </a:xfrm>
            <a:custGeom>
              <a:rect b="b" l="l" r="r" t="t"/>
              <a:pathLst>
                <a:path extrusionOk="0" h="1811" w="2704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1"/>
            <p:cNvSpPr/>
            <p:nvPr/>
          </p:nvSpPr>
          <p:spPr>
            <a:xfrm>
              <a:off x="2013300" y="2730975"/>
              <a:ext cx="113025" cy="59975"/>
            </a:xfrm>
            <a:custGeom>
              <a:rect b="b" l="l" r="r" t="t"/>
              <a:pathLst>
                <a:path extrusionOk="0" h="2399" w="4521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1909925" y="2614700"/>
              <a:ext cx="449275" cy="463675"/>
            </a:xfrm>
            <a:custGeom>
              <a:rect b="b" l="l" r="r" t="t"/>
              <a:pathLst>
                <a:path extrusionOk="0" h="18547" w="17971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1058;p21"/>
          <p:cNvGrpSpPr/>
          <p:nvPr/>
        </p:nvGrpSpPr>
        <p:grpSpPr>
          <a:xfrm rot="8100000">
            <a:off x="-88855" y="-156259"/>
            <a:ext cx="945223" cy="945223"/>
            <a:chOff x="2751400" y="2498775"/>
            <a:chExt cx="652900" cy="652900"/>
          </a:xfrm>
        </p:grpSpPr>
        <p:sp>
          <p:nvSpPr>
            <p:cNvPr id="1059" name="Google Shape;1059;p21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8" name="Google Shape;1068;p21"/>
          <p:cNvGrpSpPr/>
          <p:nvPr/>
        </p:nvGrpSpPr>
        <p:grpSpPr>
          <a:xfrm rot="10800000">
            <a:off x="8124510" y="4040370"/>
            <a:ext cx="1304507" cy="1304507"/>
            <a:chOff x="591150" y="540000"/>
            <a:chExt cx="1040526" cy="1040526"/>
          </a:xfrm>
        </p:grpSpPr>
        <p:sp>
          <p:nvSpPr>
            <p:cNvPr id="1069" name="Google Shape;1069;p21"/>
            <p:cNvSpPr/>
            <p:nvPr/>
          </p:nvSpPr>
          <p:spPr>
            <a:xfrm>
              <a:off x="591150" y="540000"/>
              <a:ext cx="1040525" cy="1040525"/>
            </a:xfrm>
            <a:custGeom>
              <a:rect b="b" l="l" r="r" t="t"/>
              <a:pathLst>
                <a:path extrusionOk="0" h="37345" w="37345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591150" y="759975"/>
              <a:ext cx="1040525" cy="602359"/>
            </a:xfrm>
            <a:custGeom>
              <a:rect b="b" l="l" r="r" t="t"/>
              <a:pathLst>
                <a:path extrusionOk="0" h="21619" w="37345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745481" y="540000"/>
              <a:ext cx="710215" cy="295343"/>
            </a:xfrm>
            <a:custGeom>
              <a:rect b="b" l="l" r="r" t="t"/>
              <a:pathLst>
                <a:path extrusionOk="0" h="10600" w="2549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783206" y="1371779"/>
              <a:ext cx="731140" cy="208746"/>
            </a:xfrm>
            <a:custGeom>
              <a:rect b="b" l="l" r="r" t="t"/>
              <a:pathLst>
                <a:path extrusionOk="0" h="7492" w="26241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751778" y="795583"/>
              <a:ext cx="199050" cy="118889"/>
            </a:xfrm>
            <a:custGeom>
              <a:rect b="b" l="l" r="r" t="t"/>
              <a:pathLst>
                <a:path extrusionOk="0" h="4267" w="7144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1035278" y="771315"/>
              <a:ext cx="567058" cy="640977"/>
            </a:xfrm>
            <a:custGeom>
              <a:rect b="b" l="l" r="r" t="t"/>
              <a:pathLst>
                <a:path extrusionOk="0" h="23005" w="20352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816725" y="540000"/>
              <a:ext cx="483944" cy="230423"/>
            </a:xfrm>
            <a:custGeom>
              <a:rect b="b" l="l" r="r" t="t"/>
              <a:pathLst>
                <a:path extrusionOk="0" h="8270" w="17369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21"/>
            <p:cNvSpPr/>
            <p:nvPr/>
          </p:nvSpPr>
          <p:spPr>
            <a:xfrm>
              <a:off x="591150" y="889730"/>
              <a:ext cx="335910" cy="604198"/>
            </a:xfrm>
            <a:custGeom>
              <a:rect b="b" l="l" r="r" t="t"/>
              <a:pathLst>
                <a:path extrusionOk="0" h="21685" w="12056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21"/>
            <p:cNvSpPr/>
            <p:nvPr/>
          </p:nvSpPr>
          <p:spPr>
            <a:xfrm>
              <a:off x="876072" y="1448318"/>
              <a:ext cx="528635" cy="132208"/>
            </a:xfrm>
            <a:custGeom>
              <a:rect b="b" l="l" r="r" t="t"/>
              <a:pathLst>
                <a:path extrusionOk="0" h="4745" w="18973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21"/>
            <p:cNvSpPr/>
            <p:nvPr/>
          </p:nvSpPr>
          <p:spPr>
            <a:xfrm>
              <a:off x="1501752" y="1180085"/>
              <a:ext cx="111756" cy="193728"/>
            </a:xfrm>
            <a:custGeom>
              <a:rect b="b" l="l" r="r" t="t"/>
              <a:pathLst>
                <a:path extrusionOk="0" h="6953" w="4011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21"/>
            <p:cNvSpPr/>
            <p:nvPr/>
          </p:nvSpPr>
          <p:spPr>
            <a:xfrm>
              <a:off x="818815" y="562346"/>
              <a:ext cx="812861" cy="1018179"/>
            </a:xfrm>
            <a:custGeom>
              <a:rect b="b" l="l" r="r" t="t"/>
              <a:pathLst>
                <a:path extrusionOk="0" h="36543" w="29174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176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 1">
  <p:cSld name="CUSTOM_10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22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2" name="Google Shape;108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3" name="Google Shape;1083;p22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84" name="Google Shape;1084;p22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3"/>
          </a:xfrm>
        </p:grpSpPr>
        <p:sp>
          <p:nvSpPr>
            <p:cNvPr id="1085" name="Google Shape;1085;p2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2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2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2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2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2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2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4" name="Google Shape;1094;p22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60"/>
          </a:xfrm>
        </p:grpSpPr>
        <p:sp>
          <p:nvSpPr>
            <p:cNvPr id="1095" name="Google Shape;1095;p2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8" name="Google Shape;1098;p22"/>
          <p:cNvGrpSpPr/>
          <p:nvPr/>
        </p:nvGrpSpPr>
        <p:grpSpPr>
          <a:xfrm rot="-2865348">
            <a:off x="-165362" y="3586213"/>
            <a:ext cx="374985" cy="348239"/>
            <a:chOff x="3931664" y="3196564"/>
            <a:chExt cx="819834" cy="761360"/>
          </a:xfrm>
        </p:grpSpPr>
        <p:sp>
          <p:nvSpPr>
            <p:cNvPr id="1099" name="Google Shape;1099;p2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2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2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2" name="Google Shape;1102;p22"/>
          <p:cNvGrpSpPr/>
          <p:nvPr/>
        </p:nvGrpSpPr>
        <p:grpSpPr>
          <a:xfrm rot="-2113056">
            <a:off x="-68471" y="2140023"/>
            <a:ext cx="297664" cy="239111"/>
            <a:chOff x="3483800" y="1530650"/>
            <a:chExt cx="1459674" cy="1397573"/>
          </a:xfrm>
        </p:grpSpPr>
        <p:sp>
          <p:nvSpPr>
            <p:cNvPr id="1103" name="Google Shape;1103;p2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2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2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2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 2">
  <p:cSld name="CUSTOM_1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23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4" name="Google Shape;1114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5" name="Google Shape;1115;p23"/>
          <p:cNvGrpSpPr/>
          <p:nvPr/>
        </p:nvGrpSpPr>
        <p:grpSpPr>
          <a:xfrm rot="3204101">
            <a:off x="8805038" y="4262894"/>
            <a:ext cx="197087" cy="158154"/>
            <a:chOff x="3483800" y="1530650"/>
            <a:chExt cx="1459674" cy="1397573"/>
          </a:xfrm>
        </p:grpSpPr>
        <p:sp>
          <p:nvSpPr>
            <p:cNvPr id="1116" name="Google Shape;1116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5" name="Google Shape;1125;p23"/>
          <p:cNvGrpSpPr/>
          <p:nvPr/>
        </p:nvGrpSpPr>
        <p:grpSpPr>
          <a:xfrm>
            <a:off x="8870511" y="958177"/>
            <a:ext cx="273497" cy="253990"/>
            <a:chOff x="3931664" y="3196564"/>
            <a:chExt cx="819834" cy="761360"/>
          </a:xfrm>
        </p:grpSpPr>
        <p:sp>
          <p:nvSpPr>
            <p:cNvPr id="1126" name="Google Shape;1126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9" name="Google Shape;1129;p23"/>
          <p:cNvGrpSpPr/>
          <p:nvPr/>
        </p:nvGrpSpPr>
        <p:grpSpPr>
          <a:xfrm rot="3203653">
            <a:off x="8754753" y="1607001"/>
            <a:ext cx="297660" cy="239057"/>
            <a:chOff x="3483800" y="1530650"/>
            <a:chExt cx="1459674" cy="1397573"/>
          </a:xfrm>
        </p:grpSpPr>
        <p:sp>
          <p:nvSpPr>
            <p:cNvPr id="1130" name="Google Shape;1130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9" name="Google Shape;1139;p23"/>
          <p:cNvGrpSpPr/>
          <p:nvPr/>
        </p:nvGrpSpPr>
        <p:grpSpPr>
          <a:xfrm rot="3205120">
            <a:off x="21633" y="409520"/>
            <a:ext cx="208678" cy="167461"/>
            <a:chOff x="3483800" y="1530650"/>
            <a:chExt cx="1459674" cy="1397573"/>
          </a:xfrm>
        </p:grpSpPr>
        <p:sp>
          <p:nvSpPr>
            <p:cNvPr id="1140" name="Google Shape;1140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60"/>
          </a:xfrm>
        </p:grpSpPr>
        <p:sp>
          <p:nvSpPr>
            <p:cNvPr id="1150" name="Google Shape;1150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3" name="Google Shape;1153;p23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54" name="Google Shape;1154;p23"/>
          <p:cNvGrpSpPr/>
          <p:nvPr/>
        </p:nvGrpSpPr>
        <p:grpSpPr>
          <a:xfrm>
            <a:off x="251954" y="1066772"/>
            <a:ext cx="262265" cy="243559"/>
            <a:chOff x="3931664" y="3196564"/>
            <a:chExt cx="819834" cy="761360"/>
          </a:xfrm>
        </p:grpSpPr>
        <p:sp>
          <p:nvSpPr>
            <p:cNvPr id="1155" name="Google Shape;1155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24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0" name="Google Shape;1160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1" name="Google Shape;1161;p24"/>
          <p:cNvSpPr txBox="1"/>
          <p:nvPr>
            <p:ph type="title"/>
          </p:nvPr>
        </p:nvSpPr>
        <p:spPr>
          <a:xfrm>
            <a:off x="5503500" y="1822913"/>
            <a:ext cx="29205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2" name="Google Shape;1162;p24"/>
          <p:cNvSpPr txBox="1"/>
          <p:nvPr>
            <p:ph idx="1" type="subTitle"/>
          </p:nvPr>
        </p:nvSpPr>
        <p:spPr>
          <a:xfrm>
            <a:off x="5503500" y="2636252"/>
            <a:ext cx="29205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3" name="Google Shape;1163;p24"/>
          <p:cNvSpPr/>
          <p:nvPr/>
        </p:nvSpPr>
        <p:spPr>
          <a:xfrm rot="-6766684">
            <a:off x="6428043" y="-1411391"/>
            <a:ext cx="2949608" cy="3259638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4" name="Google Shape;1164;p24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3"/>
          </a:xfrm>
        </p:grpSpPr>
        <p:sp>
          <p:nvSpPr>
            <p:cNvPr id="1165" name="Google Shape;1165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4" name="Google Shape;1174;p24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60"/>
          </a:xfrm>
        </p:grpSpPr>
        <p:sp>
          <p:nvSpPr>
            <p:cNvPr id="1175" name="Google Shape;1175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8" name="Google Shape;1178;p24"/>
          <p:cNvGrpSpPr/>
          <p:nvPr/>
        </p:nvGrpSpPr>
        <p:grpSpPr>
          <a:xfrm>
            <a:off x="-180561" y="641597"/>
            <a:ext cx="500427" cy="464735"/>
            <a:chOff x="3931664" y="3196564"/>
            <a:chExt cx="819834" cy="761360"/>
          </a:xfrm>
        </p:grpSpPr>
        <p:sp>
          <p:nvSpPr>
            <p:cNvPr id="1179" name="Google Shape;1179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3"/>
          </a:xfrm>
        </p:grpSpPr>
        <p:sp>
          <p:nvSpPr>
            <p:cNvPr id="1183" name="Google Shape;1183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 flipH="1" rot="10800000">
            <a:off x="8130574" y="4601398"/>
            <a:ext cx="318260" cy="295560"/>
            <a:chOff x="3931664" y="3196564"/>
            <a:chExt cx="819834" cy="761360"/>
          </a:xfrm>
        </p:grpSpPr>
        <p:sp>
          <p:nvSpPr>
            <p:cNvPr id="1193" name="Google Shape;1193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6" name="Google Shape;1196;p24"/>
          <p:cNvGrpSpPr/>
          <p:nvPr/>
        </p:nvGrpSpPr>
        <p:grpSpPr>
          <a:xfrm flipH="1" rot="10800000">
            <a:off x="8523729" y="3992097"/>
            <a:ext cx="193699" cy="185318"/>
            <a:chOff x="3483800" y="1530650"/>
            <a:chExt cx="1459674" cy="1397573"/>
          </a:xfrm>
        </p:grpSpPr>
        <p:sp>
          <p:nvSpPr>
            <p:cNvPr id="1197" name="Google Shape;1197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" name="Google Shape;1206;p24"/>
          <p:cNvGrpSpPr/>
          <p:nvPr/>
        </p:nvGrpSpPr>
        <p:grpSpPr>
          <a:xfrm flipH="1" rot="-6300011">
            <a:off x="6024652" y="-203856"/>
            <a:ext cx="666506" cy="666506"/>
            <a:chOff x="1852275" y="2571450"/>
            <a:chExt cx="506925" cy="506925"/>
          </a:xfrm>
        </p:grpSpPr>
        <p:sp>
          <p:nvSpPr>
            <p:cNvPr id="1207" name="Google Shape;1207;p24"/>
            <p:cNvSpPr/>
            <p:nvPr/>
          </p:nvSpPr>
          <p:spPr>
            <a:xfrm>
              <a:off x="1852275" y="2571450"/>
              <a:ext cx="506925" cy="506925"/>
            </a:xfrm>
            <a:custGeom>
              <a:rect b="b" l="l" r="r" t="t"/>
              <a:pathLst>
                <a:path extrusionOk="0" h="20277" w="20277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24"/>
            <p:cNvSpPr/>
            <p:nvPr/>
          </p:nvSpPr>
          <p:spPr>
            <a:xfrm>
              <a:off x="1921825" y="2571450"/>
              <a:ext cx="437375" cy="318900"/>
            </a:xfrm>
            <a:custGeom>
              <a:rect b="b" l="l" r="r" t="t"/>
              <a:pathLst>
                <a:path extrusionOk="0" h="12756" w="17495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24"/>
            <p:cNvSpPr/>
            <p:nvPr/>
          </p:nvSpPr>
          <p:spPr>
            <a:xfrm>
              <a:off x="1852275" y="2757550"/>
              <a:ext cx="469325" cy="320825"/>
            </a:xfrm>
            <a:custGeom>
              <a:rect b="b" l="l" r="r" t="t"/>
              <a:pathLst>
                <a:path extrusionOk="0" h="12833" w="18773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2171200" y="2708325"/>
              <a:ext cx="128675" cy="122575"/>
            </a:xfrm>
            <a:custGeom>
              <a:rect b="b" l="l" r="r" t="t"/>
              <a:pathLst>
                <a:path extrusionOk="0" h="4903" w="5147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1877075" y="2819800"/>
              <a:ext cx="67600" cy="45275"/>
            </a:xfrm>
            <a:custGeom>
              <a:rect b="b" l="l" r="r" t="t"/>
              <a:pathLst>
                <a:path extrusionOk="0" h="1811" w="2704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2013300" y="2730975"/>
              <a:ext cx="113025" cy="59975"/>
            </a:xfrm>
            <a:custGeom>
              <a:rect b="b" l="l" r="r" t="t"/>
              <a:pathLst>
                <a:path extrusionOk="0" h="2399" w="4521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24"/>
            <p:cNvSpPr/>
            <p:nvPr/>
          </p:nvSpPr>
          <p:spPr>
            <a:xfrm>
              <a:off x="1909925" y="2614700"/>
              <a:ext cx="449275" cy="463675"/>
            </a:xfrm>
            <a:custGeom>
              <a:rect b="b" l="l" r="r" t="t"/>
              <a:pathLst>
                <a:path extrusionOk="0" h="18547" w="17971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4" name="Google Shape;1214;p24"/>
          <p:cNvGrpSpPr/>
          <p:nvPr/>
        </p:nvGrpSpPr>
        <p:grpSpPr>
          <a:xfrm rot="-1799945">
            <a:off x="6466948" y="179147"/>
            <a:ext cx="500135" cy="500135"/>
            <a:chOff x="2751400" y="2498775"/>
            <a:chExt cx="652900" cy="652900"/>
          </a:xfrm>
        </p:grpSpPr>
        <p:sp>
          <p:nvSpPr>
            <p:cNvPr id="1215" name="Google Shape;1215;p24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5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6" name="Google Shape;1226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7" name="Google Shape;1227;p25"/>
          <p:cNvSpPr txBox="1"/>
          <p:nvPr>
            <p:ph type="title"/>
          </p:nvPr>
        </p:nvSpPr>
        <p:spPr>
          <a:xfrm>
            <a:off x="1549200" y="1478725"/>
            <a:ext cx="21828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8" name="Google Shape;1228;p25"/>
          <p:cNvSpPr txBox="1"/>
          <p:nvPr>
            <p:ph idx="1" type="subTitle"/>
          </p:nvPr>
        </p:nvSpPr>
        <p:spPr>
          <a:xfrm>
            <a:off x="1549200" y="2837689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229" name="Google Shape;1229;p25"/>
          <p:cNvGrpSpPr/>
          <p:nvPr/>
        </p:nvGrpSpPr>
        <p:grpSpPr>
          <a:xfrm rot="3203653">
            <a:off x="197091" y="1556026"/>
            <a:ext cx="297660" cy="239057"/>
            <a:chOff x="3483800" y="1530650"/>
            <a:chExt cx="1459674" cy="1397573"/>
          </a:xfrm>
        </p:grpSpPr>
        <p:sp>
          <p:nvSpPr>
            <p:cNvPr id="1230" name="Google Shape;1230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9" name="Google Shape;1239;p25"/>
          <p:cNvGrpSpPr/>
          <p:nvPr/>
        </p:nvGrpSpPr>
        <p:grpSpPr>
          <a:xfrm>
            <a:off x="1373635" y="365869"/>
            <a:ext cx="374992" cy="348246"/>
            <a:chOff x="3931664" y="3196564"/>
            <a:chExt cx="819834" cy="761360"/>
          </a:xfrm>
        </p:grpSpPr>
        <p:sp>
          <p:nvSpPr>
            <p:cNvPr id="1240" name="Google Shape;1240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3" name="Google Shape;1243;p25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3"/>
          </a:xfrm>
        </p:grpSpPr>
        <p:sp>
          <p:nvSpPr>
            <p:cNvPr id="1244" name="Google Shape;1244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60"/>
          </a:xfrm>
        </p:grpSpPr>
        <p:sp>
          <p:nvSpPr>
            <p:cNvPr id="1254" name="Google Shape;1254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60"/>
          </a:xfrm>
        </p:grpSpPr>
        <p:sp>
          <p:nvSpPr>
            <p:cNvPr id="1258" name="Google Shape;1258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1" name="Google Shape;1261;p25"/>
          <p:cNvSpPr/>
          <p:nvPr/>
        </p:nvSpPr>
        <p:spPr>
          <a:xfrm rot="-9962495">
            <a:off x="-1041962" y="-1281078"/>
            <a:ext cx="2949109" cy="325908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2" name="Google Shape;1262;p25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3"/>
          </a:xfrm>
        </p:grpSpPr>
        <p:sp>
          <p:nvSpPr>
            <p:cNvPr id="1263" name="Google Shape;1263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2" name="Google Shape;1272;p25"/>
          <p:cNvGrpSpPr/>
          <p:nvPr/>
        </p:nvGrpSpPr>
        <p:grpSpPr>
          <a:xfrm rot="-1813197">
            <a:off x="4035419" y="413076"/>
            <a:ext cx="250191" cy="232308"/>
            <a:chOff x="3931664" y="3196564"/>
            <a:chExt cx="819834" cy="761360"/>
          </a:xfrm>
        </p:grpSpPr>
        <p:sp>
          <p:nvSpPr>
            <p:cNvPr id="1273" name="Google Shape;1273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" name="Google Shape;1276;p25"/>
          <p:cNvGrpSpPr/>
          <p:nvPr/>
        </p:nvGrpSpPr>
        <p:grpSpPr>
          <a:xfrm rot="3202496">
            <a:off x="6455782" y="205593"/>
            <a:ext cx="266451" cy="213788"/>
            <a:chOff x="3483800" y="1530650"/>
            <a:chExt cx="1459674" cy="1397573"/>
          </a:xfrm>
        </p:grpSpPr>
        <p:sp>
          <p:nvSpPr>
            <p:cNvPr id="1277" name="Google Shape;1277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6" name="Google Shape;1286;p25"/>
          <p:cNvGrpSpPr/>
          <p:nvPr/>
        </p:nvGrpSpPr>
        <p:grpSpPr>
          <a:xfrm>
            <a:off x="-423288" y="4459184"/>
            <a:ext cx="1143068" cy="1143068"/>
            <a:chOff x="1565300" y="733100"/>
            <a:chExt cx="1143525" cy="1143525"/>
          </a:xfrm>
        </p:grpSpPr>
        <p:sp>
          <p:nvSpPr>
            <p:cNvPr id="1287" name="Google Shape;1287;p25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5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25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6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6" name="Google Shape;1296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7" name="Google Shape;1297;p26"/>
          <p:cNvSpPr txBox="1"/>
          <p:nvPr>
            <p:ph type="title"/>
          </p:nvPr>
        </p:nvSpPr>
        <p:spPr>
          <a:xfrm>
            <a:off x="5650188" y="1478725"/>
            <a:ext cx="1942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8" name="Google Shape;1298;p26"/>
          <p:cNvSpPr txBox="1"/>
          <p:nvPr>
            <p:ph idx="1" type="subTitle"/>
          </p:nvPr>
        </p:nvSpPr>
        <p:spPr>
          <a:xfrm>
            <a:off x="4672188" y="2829961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299" name="Google Shape;1299;p26"/>
          <p:cNvGrpSpPr/>
          <p:nvPr/>
        </p:nvGrpSpPr>
        <p:grpSpPr>
          <a:xfrm flipH="1" rot="-3203653">
            <a:off x="8677575" y="1131351"/>
            <a:ext cx="297660" cy="239057"/>
            <a:chOff x="3483800" y="1530650"/>
            <a:chExt cx="1459674" cy="1397573"/>
          </a:xfrm>
        </p:grpSpPr>
        <p:sp>
          <p:nvSpPr>
            <p:cNvPr id="1300" name="Google Shape;1300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9" name="Google Shape;1309;p26"/>
          <p:cNvGrpSpPr/>
          <p:nvPr/>
        </p:nvGrpSpPr>
        <p:grpSpPr>
          <a:xfrm flipH="1">
            <a:off x="7345473" y="365869"/>
            <a:ext cx="374992" cy="348246"/>
            <a:chOff x="3931664" y="3196564"/>
            <a:chExt cx="819834" cy="761360"/>
          </a:xfrm>
        </p:grpSpPr>
        <p:sp>
          <p:nvSpPr>
            <p:cNvPr id="1310" name="Google Shape;1310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3" name="Google Shape;1313;p26"/>
          <p:cNvGrpSpPr/>
          <p:nvPr/>
        </p:nvGrpSpPr>
        <p:grpSpPr>
          <a:xfrm flipH="1">
            <a:off x="-154252" y="3817444"/>
            <a:ext cx="374992" cy="348246"/>
            <a:chOff x="3931664" y="3196564"/>
            <a:chExt cx="819834" cy="761360"/>
          </a:xfrm>
        </p:grpSpPr>
        <p:sp>
          <p:nvSpPr>
            <p:cNvPr id="1314" name="Google Shape;1314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928043" y="2571744"/>
            <a:ext cx="320309" cy="297463"/>
            <a:chOff x="3931664" y="3196564"/>
            <a:chExt cx="819834" cy="761360"/>
          </a:xfrm>
        </p:grpSpPr>
        <p:sp>
          <p:nvSpPr>
            <p:cNvPr id="1318" name="Google Shape;1318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1" name="Google Shape;1321;p26"/>
          <p:cNvGrpSpPr/>
          <p:nvPr/>
        </p:nvGrpSpPr>
        <p:grpSpPr>
          <a:xfrm flipH="1" rot="1813197">
            <a:off x="8443490" y="4379101"/>
            <a:ext cx="250191" cy="232308"/>
            <a:chOff x="3931664" y="3196564"/>
            <a:chExt cx="819834" cy="761360"/>
          </a:xfrm>
        </p:grpSpPr>
        <p:sp>
          <p:nvSpPr>
            <p:cNvPr id="1322" name="Google Shape;1322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5" name="Google Shape;1325;p26"/>
          <p:cNvGrpSpPr/>
          <p:nvPr/>
        </p:nvGrpSpPr>
        <p:grpSpPr>
          <a:xfrm flipH="1" rot="-3202496">
            <a:off x="2371867" y="205593"/>
            <a:ext cx="266451" cy="213788"/>
            <a:chOff x="3483800" y="1530650"/>
            <a:chExt cx="1459674" cy="1397573"/>
          </a:xfrm>
        </p:grpSpPr>
        <p:sp>
          <p:nvSpPr>
            <p:cNvPr id="1326" name="Google Shape;1326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5" name="Google Shape;1335;p26"/>
          <p:cNvGrpSpPr/>
          <p:nvPr/>
        </p:nvGrpSpPr>
        <p:grpSpPr>
          <a:xfrm rot="-2111922">
            <a:off x="123081" y="1672530"/>
            <a:ext cx="255260" cy="246957"/>
            <a:chOff x="3483800" y="1530650"/>
            <a:chExt cx="1459674" cy="1397573"/>
          </a:xfrm>
        </p:grpSpPr>
        <p:sp>
          <p:nvSpPr>
            <p:cNvPr id="1336" name="Google Shape;1336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5" name="Google Shape;1345;p26"/>
          <p:cNvGrpSpPr/>
          <p:nvPr/>
        </p:nvGrpSpPr>
        <p:grpSpPr>
          <a:xfrm rot="-4322314">
            <a:off x="345217" y="4765505"/>
            <a:ext cx="167563" cy="161982"/>
            <a:chOff x="3483800" y="1530650"/>
            <a:chExt cx="1459674" cy="1397573"/>
          </a:xfrm>
        </p:grpSpPr>
        <p:sp>
          <p:nvSpPr>
            <p:cNvPr id="1346" name="Google Shape;1346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7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7" name="Google Shape;135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8" name="Google Shape;1358;p27"/>
          <p:cNvSpPr txBox="1"/>
          <p:nvPr>
            <p:ph type="title"/>
          </p:nvPr>
        </p:nvSpPr>
        <p:spPr>
          <a:xfrm>
            <a:off x="2758050" y="418850"/>
            <a:ext cx="3627900" cy="11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9" name="Google Shape;1359;p27"/>
          <p:cNvSpPr txBox="1"/>
          <p:nvPr>
            <p:ph idx="1" type="subTitle"/>
          </p:nvPr>
        </p:nvSpPr>
        <p:spPr>
          <a:xfrm>
            <a:off x="3111750" y="2348464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60" name="Google Shape;1360;p27"/>
          <p:cNvSpPr txBox="1"/>
          <p:nvPr/>
        </p:nvSpPr>
        <p:spPr>
          <a:xfrm>
            <a:off x="2351100" y="3710288"/>
            <a:ext cx="4441800" cy="5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</a:t>
            </a:r>
            <a:r>
              <a:rPr b="0" i="0" lang="en" sz="1200" u="none" cap="none" strike="noStrik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/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</a:t>
            </a:r>
            <a:r>
              <a:rPr b="0" i="0" lang="en" sz="1200" u="none" cap="none" strike="noStrik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/>
              </a:rPr>
              <a:t>Freepik</a:t>
            </a:r>
            <a:r>
              <a:rPr b="0" i="0" lang="en" sz="1200" u="none" cap="none" strike="noStrik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b="1" i="0" sz="1200" u="none" cap="none" strike="noStrike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61" name="Google Shape;1361;p27"/>
          <p:cNvSpPr/>
          <p:nvPr/>
        </p:nvSpPr>
        <p:spPr>
          <a:xfrm flipH="1" rot="1675317">
            <a:off x="-1019267" y="-486457"/>
            <a:ext cx="5611744" cy="6173383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7"/>
          <p:cNvSpPr/>
          <p:nvPr/>
        </p:nvSpPr>
        <p:spPr>
          <a:xfrm flipH="1">
            <a:off x="6647600" y="-171462"/>
            <a:ext cx="4964599" cy="5486422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3" name="Google Shape;1363;p27"/>
          <p:cNvGrpSpPr/>
          <p:nvPr/>
        </p:nvGrpSpPr>
        <p:grpSpPr>
          <a:xfrm rot="-2054985">
            <a:off x="1302743" y="3223629"/>
            <a:ext cx="406156" cy="388178"/>
            <a:chOff x="3483800" y="1530650"/>
            <a:chExt cx="1459674" cy="1397573"/>
          </a:xfrm>
        </p:grpSpPr>
        <p:sp>
          <p:nvSpPr>
            <p:cNvPr id="1364" name="Google Shape;1364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3" name="Google Shape;1373;p27"/>
          <p:cNvGrpSpPr/>
          <p:nvPr/>
        </p:nvGrpSpPr>
        <p:grpSpPr>
          <a:xfrm rot="-2977299">
            <a:off x="984163" y="1512239"/>
            <a:ext cx="194255" cy="180400"/>
            <a:chOff x="3931664" y="3196564"/>
            <a:chExt cx="819834" cy="761360"/>
          </a:xfrm>
        </p:grpSpPr>
        <p:sp>
          <p:nvSpPr>
            <p:cNvPr id="1374" name="Google Shape;1374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7" name="Google Shape;1377;p27"/>
          <p:cNvGrpSpPr/>
          <p:nvPr/>
        </p:nvGrpSpPr>
        <p:grpSpPr>
          <a:xfrm rot="1370578">
            <a:off x="7577885" y="1527535"/>
            <a:ext cx="244552" cy="227109"/>
            <a:chOff x="3931664" y="3196564"/>
            <a:chExt cx="819834" cy="761360"/>
          </a:xfrm>
        </p:grpSpPr>
        <p:sp>
          <p:nvSpPr>
            <p:cNvPr id="1378" name="Google Shape;1378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1" name="Google Shape;1381;p27"/>
          <p:cNvGrpSpPr/>
          <p:nvPr/>
        </p:nvGrpSpPr>
        <p:grpSpPr>
          <a:xfrm rot="-2111919">
            <a:off x="7197062" y="2098834"/>
            <a:ext cx="212210" cy="205364"/>
            <a:chOff x="3483800" y="1530650"/>
            <a:chExt cx="1459674" cy="1397573"/>
          </a:xfrm>
        </p:grpSpPr>
        <p:sp>
          <p:nvSpPr>
            <p:cNvPr id="1382" name="Google Shape;1382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1" name="Google Shape;1391;p27"/>
          <p:cNvGrpSpPr/>
          <p:nvPr/>
        </p:nvGrpSpPr>
        <p:grpSpPr>
          <a:xfrm>
            <a:off x="607775" y="-517258"/>
            <a:ext cx="1286580" cy="1286580"/>
            <a:chOff x="1565300" y="733100"/>
            <a:chExt cx="1143525" cy="1143525"/>
          </a:xfrm>
        </p:grpSpPr>
        <p:sp>
          <p:nvSpPr>
            <p:cNvPr id="1392" name="Google Shape;1392;p27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27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27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27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27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9" name="Google Shape;1399;p27"/>
          <p:cNvGrpSpPr/>
          <p:nvPr/>
        </p:nvGrpSpPr>
        <p:grpSpPr>
          <a:xfrm>
            <a:off x="1207456" y="586028"/>
            <a:ext cx="565411" cy="565411"/>
            <a:chOff x="2751400" y="2498775"/>
            <a:chExt cx="652900" cy="652900"/>
          </a:xfrm>
        </p:grpSpPr>
        <p:sp>
          <p:nvSpPr>
            <p:cNvPr id="1400" name="Google Shape;1400;p27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27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27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27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27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27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7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7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7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9" name="Google Shape;1409;p27"/>
          <p:cNvGrpSpPr/>
          <p:nvPr/>
        </p:nvGrpSpPr>
        <p:grpSpPr>
          <a:xfrm rot="-895738">
            <a:off x="8193718" y="4097271"/>
            <a:ext cx="1016157" cy="1012457"/>
            <a:chOff x="4134250" y="882850"/>
            <a:chExt cx="843375" cy="844025"/>
          </a:xfrm>
        </p:grpSpPr>
        <p:sp>
          <p:nvSpPr>
            <p:cNvPr id="1410" name="Google Shape;1410;p27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27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27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7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7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5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6" name="Google Shape;141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7" name="Google Shape;1417;p28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8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8"/>
          <p:cNvSpPr txBox="1"/>
          <p:nvPr>
            <p:ph idx="1" type="body"/>
          </p:nvPr>
        </p:nvSpPr>
        <p:spPr>
          <a:xfrm>
            <a:off x="720000" y="1274675"/>
            <a:ext cx="3745800" cy="3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indent="-330200" lvl="1" marL="91440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20" name="Google Shape;1420;p28"/>
          <p:cNvSpPr txBox="1"/>
          <p:nvPr>
            <p:ph idx="2" type="body"/>
          </p:nvPr>
        </p:nvSpPr>
        <p:spPr>
          <a:xfrm>
            <a:off x="4678200" y="1274550"/>
            <a:ext cx="3745800" cy="3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indent="-330200" lvl="1" marL="91440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21" name="Google Shape;1421;p28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0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5" name="Google Shape;1425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/>
          <p:nvPr/>
        </p:nvSpPr>
        <p:spPr>
          <a:xfrm flipH="1">
            <a:off x="-1802521" y="-114300"/>
            <a:ext cx="4423146" cy="6000703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"/>
          <p:cNvSpPr/>
          <p:nvPr/>
        </p:nvSpPr>
        <p:spPr>
          <a:xfrm rot="10800000">
            <a:off x="7479301" y="-542730"/>
            <a:ext cx="5253633" cy="5884059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" name="Google Shape;122;p4"/>
          <p:cNvGrpSpPr/>
          <p:nvPr/>
        </p:nvGrpSpPr>
        <p:grpSpPr>
          <a:xfrm>
            <a:off x="6985149" y="261297"/>
            <a:ext cx="318260" cy="295560"/>
            <a:chOff x="3931664" y="3196564"/>
            <a:chExt cx="819834" cy="761360"/>
          </a:xfrm>
        </p:grpSpPr>
        <p:sp>
          <p:nvSpPr>
            <p:cNvPr id="123" name="Google Shape;123;p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4"/>
          <p:cNvGrpSpPr/>
          <p:nvPr/>
        </p:nvGrpSpPr>
        <p:grpSpPr>
          <a:xfrm>
            <a:off x="7030779" y="728689"/>
            <a:ext cx="193699" cy="185318"/>
            <a:chOff x="3483800" y="1530650"/>
            <a:chExt cx="1459674" cy="1397573"/>
          </a:xfrm>
        </p:grpSpPr>
        <p:sp>
          <p:nvSpPr>
            <p:cNvPr id="127" name="Google Shape;127;p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" name="Google Shape;136;p4"/>
          <p:cNvSpPr txBox="1"/>
          <p:nvPr>
            <p:ph type="title"/>
          </p:nvPr>
        </p:nvSpPr>
        <p:spPr>
          <a:xfrm>
            <a:off x="3168000" y="164612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4"/>
          <p:cNvSpPr txBox="1"/>
          <p:nvPr>
            <p:ph idx="1" type="subTitle"/>
          </p:nvPr>
        </p:nvSpPr>
        <p:spPr>
          <a:xfrm>
            <a:off x="2734050" y="2671158"/>
            <a:ext cx="36759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38" name="Google Shape;138;p4"/>
          <p:cNvGrpSpPr/>
          <p:nvPr/>
        </p:nvGrpSpPr>
        <p:grpSpPr>
          <a:xfrm>
            <a:off x="7133488" y="3542250"/>
            <a:ext cx="652900" cy="652900"/>
            <a:chOff x="2751400" y="2498775"/>
            <a:chExt cx="652900" cy="652900"/>
          </a:xfrm>
        </p:grpSpPr>
        <p:sp>
          <p:nvSpPr>
            <p:cNvPr id="139" name="Google Shape;139;p4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" name="Google Shape;148;p4"/>
          <p:cNvGrpSpPr/>
          <p:nvPr/>
        </p:nvGrpSpPr>
        <p:grpSpPr>
          <a:xfrm>
            <a:off x="591150" y="540000"/>
            <a:ext cx="1040526" cy="1040526"/>
            <a:chOff x="591150" y="540000"/>
            <a:chExt cx="1040526" cy="1040526"/>
          </a:xfrm>
        </p:grpSpPr>
        <p:sp>
          <p:nvSpPr>
            <p:cNvPr id="149" name="Google Shape;149;p4"/>
            <p:cNvSpPr/>
            <p:nvPr/>
          </p:nvSpPr>
          <p:spPr>
            <a:xfrm>
              <a:off x="591150" y="540000"/>
              <a:ext cx="1040525" cy="1040525"/>
            </a:xfrm>
            <a:custGeom>
              <a:rect b="b" l="l" r="r" t="t"/>
              <a:pathLst>
                <a:path extrusionOk="0" h="37345" w="37345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591150" y="759975"/>
              <a:ext cx="1040525" cy="602359"/>
            </a:xfrm>
            <a:custGeom>
              <a:rect b="b" l="l" r="r" t="t"/>
              <a:pathLst>
                <a:path extrusionOk="0" h="21619" w="37345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745481" y="540000"/>
              <a:ext cx="710215" cy="295342"/>
            </a:xfrm>
            <a:custGeom>
              <a:rect b="b" l="l" r="r" t="t"/>
              <a:pathLst>
                <a:path extrusionOk="0" h="10600" w="2549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783206" y="1371779"/>
              <a:ext cx="731140" cy="208746"/>
            </a:xfrm>
            <a:custGeom>
              <a:rect b="b" l="l" r="r" t="t"/>
              <a:pathLst>
                <a:path extrusionOk="0" h="7492" w="26241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751778" y="795583"/>
              <a:ext cx="199050" cy="118889"/>
            </a:xfrm>
            <a:custGeom>
              <a:rect b="b" l="l" r="r" t="t"/>
              <a:pathLst>
                <a:path extrusionOk="0" h="4267" w="7144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1035278" y="771315"/>
              <a:ext cx="567058" cy="640977"/>
            </a:xfrm>
            <a:custGeom>
              <a:rect b="b" l="l" r="r" t="t"/>
              <a:pathLst>
                <a:path extrusionOk="0" h="23005" w="20352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816725" y="540000"/>
              <a:ext cx="483944" cy="230423"/>
            </a:xfrm>
            <a:custGeom>
              <a:rect b="b" l="l" r="r" t="t"/>
              <a:pathLst>
                <a:path extrusionOk="0" h="8270" w="17369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591150" y="889730"/>
              <a:ext cx="335910" cy="604198"/>
            </a:xfrm>
            <a:custGeom>
              <a:rect b="b" l="l" r="r" t="t"/>
              <a:pathLst>
                <a:path extrusionOk="0" h="21685" w="12056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876072" y="1448318"/>
              <a:ext cx="528635" cy="132208"/>
            </a:xfrm>
            <a:custGeom>
              <a:rect b="b" l="l" r="r" t="t"/>
              <a:pathLst>
                <a:path extrusionOk="0" h="4745" w="18973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1501752" y="1180085"/>
              <a:ext cx="111756" cy="193728"/>
            </a:xfrm>
            <a:custGeom>
              <a:rect b="b" l="l" r="r" t="t"/>
              <a:pathLst>
                <a:path extrusionOk="0" h="6953" w="4011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818815" y="562346"/>
              <a:ext cx="812861" cy="1018179"/>
            </a:xfrm>
            <a:custGeom>
              <a:rect b="b" l="l" r="r" t="t"/>
              <a:pathLst>
                <a:path extrusionOk="0" h="36543" w="29174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176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6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8" name="Google Shape;142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6_1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32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1" name="Google Shape;1431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"/>
          <p:cNvSpPr/>
          <p:nvPr/>
        </p:nvSpPr>
        <p:spPr>
          <a:xfrm>
            <a:off x="5276925" y="0"/>
            <a:ext cx="4423146" cy="5829284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-3519225" y="0"/>
            <a:ext cx="5253633" cy="527684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5"/>
          <p:cNvSpPr txBox="1"/>
          <p:nvPr>
            <p:ph type="title"/>
          </p:nvPr>
        </p:nvSpPr>
        <p:spPr>
          <a:xfrm>
            <a:off x="2295600" y="3021563"/>
            <a:ext cx="45531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6" name="Google Shape;166;p5"/>
          <p:cNvSpPr txBox="1"/>
          <p:nvPr>
            <p:ph idx="1" type="subTitle"/>
          </p:nvPr>
        </p:nvSpPr>
        <p:spPr>
          <a:xfrm>
            <a:off x="2295450" y="1685138"/>
            <a:ext cx="4553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67" name="Google Shape;167;p5"/>
          <p:cNvGrpSpPr/>
          <p:nvPr/>
        </p:nvGrpSpPr>
        <p:grpSpPr>
          <a:xfrm>
            <a:off x="1535429" y="583264"/>
            <a:ext cx="193699" cy="185318"/>
            <a:chOff x="3483800" y="1530650"/>
            <a:chExt cx="1459674" cy="1397573"/>
          </a:xfrm>
        </p:grpSpPr>
        <p:sp>
          <p:nvSpPr>
            <p:cNvPr id="168" name="Google Shape;168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" name="Google Shape;177;p5"/>
          <p:cNvGrpSpPr/>
          <p:nvPr/>
        </p:nvGrpSpPr>
        <p:grpSpPr>
          <a:xfrm>
            <a:off x="7089424" y="3405872"/>
            <a:ext cx="318260" cy="295560"/>
            <a:chOff x="3931664" y="3196564"/>
            <a:chExt cx="819834" cy="761360"/>
          </a:xfrm>
        </p:grpSpPr>
        <p:sp>
          <p:nvSpPr>
            <p:cNvPr id="178" name="Google Shape;178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5"/>
          <p:cNvGrpSpPr/>
          <p:nvPr/>
        </p:nvGrpSpPr>
        <p:grpSpPr>
          <a:xfrm>
            <a:off x="575339" y="1284522"/>
            <a:ext cx="500427" cy="464735"/>
            <a:chOff x="3931664" y="3196564"/>
            <a:chExt cx="819834" cy="761360"/>
          </a:xfrm>
        </p:grpSpPr>
        <p:sp>
          <p:nvSpPr>
            <p:cNvPr id="182" name="Google Shape;182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" name="Google Shape;185;p5"/>
          <p:cNvGrpSpPr/>
          <p:nvPr/>
        </p:nvGrpSpPr>
        <p:grpSpPr>
          <a:xfrm>
            <a:off x="7972429" y="2479089"/>
            <a:ext cx="193699" cy="185318"/>
            <a:chOff x="3483800" y="1530650"/>
            <a:chExt cx="1459674" cy="1397573"/>
          </a:xfrm>
        </p:grpSpPr>
        <p:sp>
          <p:nvSpPr>
            <p:cNvPr id="186" name="Google Shape;186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5"/>
          <p:cNvGrpSpPr/>
          <p:nvPr/>
        </p:nvGrpSpPr>
        <p:grpSpPr>
          <a:xfrm rot="-2700000">
            <a:off x="2741984" y="4418164"/>
            <a:ext cx="307579" cy="294296"/>
            <a:chOff x="3483800" y="1530650"/>
            <a:chExt cx="1459674" cy="1397573"/>
          </a:xfrm>
        </p:grpSpPr>
        <p:sp>
          <p:nvSpPr>
            <p:cNvPr id="196" name="Google Shape;196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205;p5"/>
          <p:cNvGrpSpPr/>
          <p:nvPr/>
        </p:nvGrpSpPr>
        <p:grpSpPr>
          <a:xfrm rot="-3121908">
            <a:off x="7407403" y="392194"/>
            <a:ext cx="318220" cy="295523"/>
            <a:chOff x="3931664" y="3196564"/>
            <a:chExt cx="819834" cy="761360"/>
          </a:xfrm>
        </p:grpSpPr>
        <p:sp>
          <p:nvSpPr>
            <p:cNvPr id="206" name="Google Shape;206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8370337" y="-422491"/>
            <a:ext cx="1143068" cy="1143068"/>
            <a:chOff x="1565300" y="733100"/>
            <a:chExt cx="1143525" cy="1143525"/>
          </a:xfrm>
        </p:grpSpPr>
        <p:sp>
          <p:nvSpPr>
            <p:cNvPr id="210" name="Google Shape;210;p5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" name="Google Shape;217;p5"/>
          <p:cNvGrpSpPr/>
          <p:nvPr/>
        </p:nvGrpSpPr>
        <p:grpSpPr>
          <a:xfrm>
            <a:off x="-324835" y="3402341"/>
            <a:ext cx="1933254" cy="1933222"/>
            <a:chOff x="3174950" y="3673600"/>
            <a:chExt cx="1481875" cy="1481850"/>
          </a:xfrm>
        </p:grpSpPr>
        <p:sp>
          <p:nvSpPr>
            <p:cNvPr id="218" name="Google Shape;218;p5"/>
            <p:cNvSpPr/>
            <p:nvPr/>
          </p:nvSpPr>
          <p:spPr>
            <a:xfrm>
              <a:off x="3174950" y="3673600"/>
              <a:ext cx="1481875" cy="1481850"/>
            </a:xfrm>
            <a:custGeom>
              <a:rect b="b" l="l" r="r" t="t"/>
              <a:pathLst>
                <a:path extrusionOk="0" h="59274" w="59275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3267075" y="3800150"/>
              <a:ext cx="1235600" cy="1232625"/>
            </a:xfrm>
            <a:custGeom>
              <a:rect b="b" l="l" r="r" t="t"/>
              <a:pathLst>
                <a:path extrusionOk="0" h="49305" w="49424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3423700" y="3886675"/>
              <a:ext cx="915450" cy="938050"/>
            </a:xfrm>
            <a:custGeom>
              <a:rect b="b" l="l" r="r" t="t"/>
              <a:pathLst>
                <a:path extrusionOk="0" h="37522" w="36618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3814675" y="4088925"/>
              <a:ext cx="406050" cy="481825"/>
            </a:xfrm>
            <a:custGeom>
              <a:rect b="b" l="l" r="r" t="t"/>
              <a:pathLst>
                <a:path extrusionOk="0" h="19273" w="16242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3345375" y="3798900"/>
              <a:ext cx="1311450" cy="1356550"/>
            </a:xfrm>
            <a:custGeom>
              <a:rect b="b" l="l" r="r" t="t"/>
              <a:pathLst>
                <a:path extrusionOk="0" h="54262" w="52458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6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" name="Google Shape;226;p6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60"/>
          </a:xfrm>
        </p:grpSpPr>
        <p:sp>
          <p:nvSpPr>
            <p:cNvPr id="227" name="Google Shape;227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" name="Google Shape;230;p6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3"/>
          </a:xfrm>
        </p:grpSpPr>
        <p:sp>
          <p:nvSpPr>
            <p:cNvPr id="231" name="Google Shape;231;p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" name="Google Shape;240;p6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60"/>
          </a:xfrm>
        </p:grpSpPr>
        <p:sp>
          <p:nvSpPr>
            <p:cNvPr id="241" name="Google Shape;241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" name="Google Shape;244;p6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60"/>
          </a:xfrm>
        </p:grpSpPr>
        <p:sp>
          <p:nvSpPr>
            <p:cNvPr id="245" name="Google Shape;245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6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60"/>
          </a:xfrm>
        </p:grpSpPr>
        <p:sp>
          <p:nvSpPr>
            <p:cNvPr id="249" name="Google Shape;249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2" name="Google Shape;252;p6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3" name="Google Shape;253;p6"/>
          <p:cNvSpPr/>
          <p:nvPr/>
        </p:nvSpPr>
        <p:spPr>
          <a:xfrm>
            <a:off x="720825" y="1451400"/>
            <a:ext cx="7704000" cy="31521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 txBox="1"/>
          <p:nvPr>
            <p:ph idx="1" type="subTitle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5" name="Google Shape;255;p6"/>
          <p:cNvSpPr txBox="1"/>
          <p:nvPr>
            <p:ph idx="2" type="title"/>
          </p:nvPr>
        </p:nvSpPr>
        <p:spPr>
          <a:xfrm>
            <a:off x="1867611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6"/>
          <p:cNvSpPr txBox="1"/>
          <p:nvPr>
            <p:ph idx="3" type="subTitle"/>
          </p:nvPr>
        </p:nvSpPr>
        <p:spPr>
          <a:xfrm>
            <a:off x="5544486" y="22075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7" name="Google Shape;257;p6"/>
          <p:cNvSpPr txBox="1"/>
          <p:nvPr>
            <p:ph idx="4" type="title"/>
          </p:nvPr>
        </p:nvSpPr>
        <p:spPr>
          <a:xfrm>
            <a:off x="5544486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8" name="Google Shape;258;p6"/>
          <p:cNvSpPr txBox="1"/>
          <p:nvPr>
            <p:ph idx="5" type="subTitle"/>
          </p:nvPr>
        </p:nvSpPr>
        <p:spPr>
          <a:xfrm>
            <a:off x="1867611" y="35434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9" name="Google Shape;259;p6"/>
          <p:cNvSpPr txBox="1"/>
          <p:nvPr>
            <p:ph idx="6" type="title"/>
          </p:nvPr>
        </p:nvSpPr>
        <p:spPr>
          <a:xfrm>
            <a:off x="1867462" y="32014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6"/>
          <p:cNvSpPr txBox="1"/>
          <p:nvPr>
            <p:ph idx="7" type="subTitle"/>
          </p:nvPr>
        </p:nvSpPr>
        <p:spPr>
          <a:xfrm>
            <a:off x="5544486" y="35434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1" name="Google Shape;261;p6"/>
          <p:cNvSpPr txBox="1"/>
          <p:nvPr>
            <p:ph idx="8" type="title"/>
          </p:nvPr>
        </p:nvSpPr>
        <p:spPr>
          <a:xfrm>
            <a:off x="5544486" y="32014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2" name="Google Shape;262;p6"/>
          <p:cNvSpPr txBox="1"/>
          <p:nvPr>
            <p:ph idx="9" type="title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3" name="Google Shape;263;p6"/>
          <p:cNvSpPr txBox="1"/>
          <p:nvPr>
            <p:ph idx="13" type="title"/>
          </p:nvPr>
        </p:nvSpPr>
        <p:spPr>
          <a:xfrm>
            <a:off x="1303913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4" name="Google Shape;264;p6"/>
          <p:cNvSpPr txBox="1"/>
          <p:nvPr>
            <p:ph idx="14" type="title"/>
          </p:nvPr>
        </p:nvSpPr>
        <p:spPr>
          <a:xfrm>
            <a:off x="4980788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6"/>
          <p:cNvSpPr txBox="1"/>
          <p:nvPr>
            <p:ph idx="15" type="title"/>
          </p:nvPr>
        </p:nvSpPr>
        <p:spPr>
          <a:xfrm>
            <a:off x="4980788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66" name="Google Shape;266;p6"/>
          <p:cNvGrpSpPr/>
          <p:nvPr/>
        </p:nvGrpSpPr>
        <p:grpSpPr>
          <a:xfrm>
            <a:off x="-244345" y="-118031"/>
            <a:ext cx="898724" cy="898750"/>
            <a:chOff x="4876725" y="2387875"/>
            <a:chExt cx="874075" cy="874100"/>
          </a:xfrm>
        </p:grpSpPr>
        <p:sp>
          <p:nvSpPr>
            <p:cNvPr id="267" name="Google Shape;267;p6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7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7"/>
          <p:cNvSpPr/>
          <p:nvPr/>
        </p:nvSpPr>
        <p:spPr>
          <a:xfrm flipH="1">
            <a:off x="-252064" y="-78198"/>
            <a:ext cx="4824064" cy="5976465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7"/>
          <p:cNvSpPr/>
          <p:nvPr/>
        </p:nvSpPr>
        <p:spPr>
          <a:xfrm flipH="1" rot="-9970999">
            <a:off x="5653541" y="-1105621"/>
            <a:ext cx="5170845" cy="571434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7"/>
          <p:cNvGrpSpPr/>
          <p:nvPr/>
        </p:nvGrpSpPr>
        <p:grpSpPr>
          <a:xfrm rot="-1953277">
            <a:off x="7233350" y="3280679"/>
            <a:ext cx="2042473" cy="2462065"/>
            <a:chOff x="2705025" y="356575"/>
            <a:chExt cx="1582750" cy="1907900"/>
          </a:xfrm>
        </p:grpSpPr>
        <p:sp>
          <p:nvSpPr>
            <p:cNvPr id="285" name="Google Shape;285;p7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2705025" y="356575"/>
              <a:ext cx="1582750" cy="1907900"/>
            </a:xfrm>
            <a:custGeom>
              <a:rect b="b" l="l" r="r" t="t"/>
              <a:pathLst>
                <a:path extrusionOk="0" h="76316" w="6331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6" name="Google Shape;296;p7"/>
          <p:cNvGrpSpPr/>
          <p:nvPr/>
        </p:nvGrpSpPr>
        <p:grpSpPr>
          <a:xfrm>
            <a:off x="498409" y="1604250"/>
            <a:ext cx="308283" cy="294609"/>
            <a:chOff x="3483800" y="1530650"/>
            <a:chExt cx="1459674" cy="1397573"/>
          </a:xfrm>
        </p:grpSpPr>
        <p:sp>
          <p:nvSpPr>
            <p:cNvPr id="297" name="Google Shape;297;p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6" name="Google Shape;306;p7"/>
          <p:cNvGrpSpPr/>
          <p:nvPr/>
        </p:nvGrpSpPr>
        <p:grpSpPr>
          <a:xfrm rot="3907081">
            <a:off x="7078935" y="1546583"/>
            <a:ext cx="153542" cy="142591"/>
            <a:chOff x="3931664" y="3196564"/>
            <a:chExt cx="819834" cy="761360"/>
          </a:xfrm>
        </p:grpSpPr>
        <p:sp>
          <p:nvSpPr>
            <p:cNvPr id="307" name="Google Shape;307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" name="Google Shape;310;p7"/>
          <p:cNvGrpSpPr/>
          <p:nvPr/>
        </p:nvGrpSpPr>
        <p:grpSpPr>
          <a:xfrm rot="-2977161">
            <a:off x="3670185" y="4602124"/>
            <a:ext cx="288648" cy="268060"/>
            <a:chOff x="3931664" y="3196564"/>
            <a:chExt cx="819834" cy="761360"/>
          </a:xfrm>
        </p:grpSpPr>
        <p:sp>
          <p:nvSpPr>
            <p:cNvPr id="311" name="Google Shape;311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p7"/>
          <p:cNvGrpSpPr/>
          <p:nvPr/>
        </p:nvGrpSpPr>
        <p:grpSpPr>
          <a:xfrm rot="-2011775">
            <a:off x="6731571" y="900792"/>
            <a:ext cx="375775" cy="359090"/>
            <a:chOff x="3483800" y="1530650"/>
            <a:chExt cx="1459674" cy="1397573"/>
          </a:xfrm>
        </p:grpSpPr>
        <p:sp>
          <p:nvSpPr>
            <p:cNvPr id="315" name="Google Shape;315;p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" name="Google Shape;324;p7"/>
          <p:cNvGrpSpPr/>
          <p:nvPr/>
        </p:nvGrpSpPr>
        <p:grpSpPr>
          <a:xfrm rot="3907383">
            <a:off x="1116907" y="1177468"/>
            <a:ext cx="235229" cy="218451"/>
            <a:chOff x="3931664" y="3196564"/>
            <a:chExt cx="819834" cy="761360"/>
          </a:xfrm>
        </p:grpSpPr>
        <p:sp>
          <p:nvSpPr>
            <p:cNvPr id="325" name="Google Shape;325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" name="Google Shape;328;p7"/>
          <p:cNvSpPr txBox="1"/>
          <p:nvPr>
            <p:ph type="title"/>
          </p:nvPr>
        </p:nvSpPr>
        <p:spPr>
          <a:xfrm>
            <a:off x="2549400" y="2150850"/>
            <a:ext cx="4045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9" name="Google Shape;329;p7"/>
          <p:cNvSpPr txBox="1"/>
          <p:nvPr>
            <p:ph idx="2" type="title"/>
          </p:nvPr>
        </p:nvSpPr>
        <p:spPr>
          <a:xfrm>
            <a:off x="4010100" y="1026550"/>
            <a:ext cx="1123800" cy="9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330" name="Google Shape;330;p7"/>
          <p:cNvSpPr txBox="1"/>
          <p:nvPr>
            <p:ph idx="1" type="subTitle"/>
          </p:nvPr>
        </p:nvSpPr>
        <p:spPr>
          <a:xfrm>
            <a:off x="2549400" y="3180050"/>
            <a:ext cx="4045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31" name="Google Shape;331;p7"/>
          <p:cNvGrpSpPr/>
          <p:nvPr/>
        </p:nvGrpSpPr>
        <p:grpSpPr>
          <a:xfrm>
            <a:off x="998376" y="190487"/>
            <a:ext cx="699037" cy="699037"/>
            <a:chOff x="1565300" y="733100"/>
            <a:chExt cx="1143525" cy="1143525"/>
          </a:xfrm>
        </p:grpSpPr>
        <p:sp>
          <p:nvSpPr>
            <p:cNvPr id="332" name="Google Shape;332;p7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9" name="Google Shape;339;p7"/>
          <p:cNvGrpSpPr/>
          <p:nvPr/>
        </p:nvGrpSpPr>
        <p:grpSpPr>
          <a:xfrm rot="-895738">
            <a:off x="359618" y="-299817"/>
            <a:ext cx="1016157" cy="1012457"/>
            <a:chOff x="4134250" y="882850"/>
            <a:chExt cx="843375" cy="844025"/>
          </a:xfrm>
        </p:grpSpPr>
        <p:sp>
          <p:nvSpPr>
            <p:cNvPr id="340" name="Google Shape;340;p7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8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7" name="Google Shape;34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8"/>
          <p:cNvSpPr/>
          <p:nvPr/>
        </p:nvSpPr>
        <p:spPr>
          <a:xfrm flipH="1" rot="5400000">
            <a:off x="-2054751" y="-2695254"/>
            <a:ext cx="6090356" cy="673050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9" name="Google Shape;349;p8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3"/>
          </a:xfrm>
        </p:grpSpPr>
        <p:sp>
          <p:nvSpPr>
            <p:cNvPr id="350" name="Google Shape;350;p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9" name="Google Shape;359;p8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60"/>
          </a:xfrm>
        </p:grpSpPr>
        <p:sp>
          <p:nvSpPr>
            <p:cNvPr id="360" name="Google Shape;360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3" name="Google Shape;363;p8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60"/>
          </a:xfrm>
        </p:grpSpPr>
        <p:sp>
          <p:nvSpPr>
            <p:cNvPr id="364" name="Google Shape;364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7" name="Google Shape;367;p8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60"/>
          </a:xfrm>
        </p:grpSpPr>
        <p:sp>
          <p:nvSpPr>
            <p:cNvPr id="368" name="Google Shape;368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" name="Google Shape;371;p8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60"/>
          </a:xfrm>
        </p:grpSpPr>
        <p:sp>
          <p:nvSpPr>
            <p:cNvPr id="372" name="Google Shape;372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5" name="Google Shape;375;p8"/>
          <p:cNvSpPr txBox="1"/>
          <p:nvPr>
            <p:ph idx="1" type="subTitle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76" name="Google Shape;376;p8"/>
          <p:cNvSpPr txBox="1"/>
          <p:nvPr>
            <p:ph type="title"/>
          </p:nvPr>
        </p:nvSpPr>
        <p:spPr>
          <a:xfrm>
            <a:off x="4572000" y="431350"/>
            <a:ext cx="3852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77" name="Google Shape;377;p8"/>
          <p:cNvGrpSpPr/>
          <p:nvPr/>
        </p:nvGrpSpPr>
        <p:grpSpPr>
          <a:xfrm rot="-895738">
            <a:off x="715843" y="-317192"/>
            <a:ext cx="1016157" cy="1012457"/>
            <a:chOff x="4134250" y="882850"/>
            <a:chExt cx="843375" cy="844025"/>
          </a:xfrm>
        </p:grpSpPr>
        <p:sp>
          <p:nvSpPr>
            <p:cNvPr id="378" name="Google Shape;378;p8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9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6" name="Google Shape;386;p9"/>
          <p:cNvGrpSpPr/>
          <p:nvPr/>
        </p:nvGrpSpPr>
        <p:grpSpPr>
          <a:xfrm>
            <a:off x="8551254" y="4681889"/>
            <a:ext cx="193699" cy="185318"/>
            <a:chOff x="3483800" y="1530650"/>
            <a:chExt cx="1459674" cy="1397573"/>
          </a:xfrm>
        </p:grpSpPr>
        <p:sp>
          <p:nvSpPr>
            <p:cNvPr id="387" name="Google Shape;387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9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60"/>
          </a:xfrm>
        </p:grpSpPr>
        <p:sp>
          <p:nvSpPr>
            <p:cNvPr id="397" name="Google Shape;397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9"/>
          <p:cNvGrpSpPr/>
          <p:nvPr/>
        </p:nvGrpSpPr>
        <p:grpSpPr>
          <a:xfrm>
            <a:off x="8453589" y="3940297"/>
            <a:ext cx="500427" cy="464735"/>
            <a:chOff x="3931664" y="3196564"/>
            <a:chExt cx="819834" cy="761360"/>
          </a:xfrm>
        </p:grpSpPr>
        <p:sp>
          <p:nvSpPr>
            <p:cNvPr id="401" name="Google Shape;401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4" name="Google Shape;404;p9"/>
          <p:cNvGrpSpPr/>
          <p:nvPr/>
        </p:nvGrpSpPr>
        <p:grpSpPr>
          <a:xfrm>
            <a:off x="457004" y="2344739"/>
            <a:ext cx="193699" cy="185318"/>
            <a:chOff x="3483800" y="1530650"/>
            <a:chExt cx="1459674" cy="1397573"/>
          </a:xfrm>
        </p:grpSpPr>
        <p:sp>
          <p:nvSpPr>
            <p:cNvPr id="405" name="Google Shape;405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" name="Google Shape;414;p9"/>
          <p:cNvGrpSpPr/>
          <p:nvPr/>
        </p:nvGrpSpPr>
        <p:grpSpPr>
          <a:xfrm>
            <a:off x="23083" y="1115322"/>
            <a:ext cx="117212" cy="111946"/>
            <a:chOff x="3483800" y="1530650"/>
            <a:chExt cx="1459674" cy="1397573"/>
          </a:xfrm>
        </p:grpSpPr>
        <p:sp>
          <p:nvSpPr>
            <p:cNvPr id="415" name="Google Shape;415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p9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5" name="Google Shape;425;p9"/>
          <p:cNvSpPr/>
          <p:nvPr/>
        </p:nvSpPr>
        <p:spPr>
          <a:xfrm>
            <a:off x="942800" y="1603825"/>
            <a:ext cx="3341700" cy="2505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9"/>
          <p:cNvSpPr/>
          <p:nvPr/>
        </p:nvSpPr>
        <p:spPr>
          <a:xfrm>
            <a:off x="4859500" y="1603725"/>
            <a:ext cx="3341700" cy="2505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9"/>
          <p:cNvSpPr txBox="1"/>
          <p:nvPr>
            <p:ph idx="1" type="subTitle"/>
          </p:nvPr>
        </p:nvSpPr>
        <p:spPr>
          <a:xfrm>
            <a:off x="1316888" y="2808025"/>
            <a:ext cx="25935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8" name="Google Shape;428;p9"/>
          <p:cNvSpPr txBox="1"/>
          <p:nvPr>
            <p:ph idx="2" type="subTitle"/>
          </p:nvPr>
        </p:nvSpPr>
        <p:spPr>
          <a:xfrm>
            <a:off x="5233588" y="2808025"/>
            <a:ext cx="25935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9" name="Google Shape;429;p9"/>
          <p:cNvSpPr txBox="1"/>
          <p:nvPr>
            <p:ph idx="3" type="title"/>
          </p:nvPr>
        </p:nvSpPr>
        <p:spPr>
          <a:xfrm>
            <a:off x="1186100" y="2648888"/>
            <a:ext cx="2855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0" name="Google Shape;430;p9"/>
          <p:cNvSpPr txBox="1"/>
          <p:nvPr>
            <p:ph idx="4" type="title"/>
          </p:nvPr>
        </p:nvSpPr>
        <p:spPr>
          <a:xfrm>
            <a:off x="5102800" y="2648888"/>
            <a:ext cx="2855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0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3" name="Google Shape;43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10"/>
          <p:cNvSpPr txBox="1"/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5" name="Google Shape;435;p10"/>
          <p:cNvSpPr/>
          <p:nvPr/>
        </p:nvSpPr>
        <p:spPr>
          <a:xfrm>
            <a:off x="62490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10"/>
          <p:cNvSpPr/>
          <p:nvPr/>
        </p:nvSpPr>
        <p:spPr>
          <a:xfrm>
            <a:off x="613020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10"/>
          <p:cNvSpPr/>
          <p:nvPr/>
        </p:nvSpPr>
        <p:spPr>
          <a:xfrm>
            <a:off x="337755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10"/>
          <p:cNvSpPr txBox="1"/>
          <p:nvPr>
            <p:ph idx="1" type="subTitle"/>
          </p:nvPr>
        </p:nvSpPr>
        <p:spPr>
          <a:xfrm>
            <a:off x="720000" y="35337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9" name="Google Shape;439;p10"/>
          <p:cNvSpPr txBox="1"/>
          <p:nvPr>
            <p:ph idx="2" type="title"/>
          </p:nvPr>
        </p:nvSpPr>
        <p:spPr>
          <a:xfrm>
            <a:off x="720000" y="3117163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0" name="Google Shape;440;p10"/>
          <p:cNvSpPr txBox="1"/>
          <p:nvPr>
            <p:ph idx="3" type="subTitle"/>
          </p:nvPr>
        </p:nvSpPr>
        <p:spPr>
          <a:xfrm>
            <a:off x="3472649" y="3536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1" name="Google Shape;441;p10"/>
          <p:cNvSpPr txBox="1"/>
          <p:nvPr>
            <p:ph idx="4" type="title"/>
          </p:nvPr>
        </p:nvSpPr>
        <p:spPr>
          <a:xfrm>
            <a:off x="3472650" y="3119425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2" name="Google Shape;442;p10"/>
          <p:cNvSpPr txBox="1"/>
          <p:nvPr>
            <p:ph idx="5" type="subTitle"/>
          </p:nvPr>
        </p:nvSpPr>
        <p:spPr>
          <a:xfrm>
            <a:off x="6225299" y="3536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3" name="Google Shape;443;p10"/>
          <p:cNvSpPr txBox="1"/>
          <p:nvPr>
            <p:ph idx="6" type="title"/>
          </p:nvPr>
        </p:nvSpPr>
        <p:spPr>
          <a:xfrm>
            <a:off x="6225300" y="3119425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44" name="Google Shape;444;p10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3"/>
          </a:xfrm>
        </p:grpSpPr>
        <p:sp>
          <p:nvSpPr>
            <p:cNvPr id="445" name="Google Shape;445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10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60"/>
          </a:xfrm>
        </p:grpSpPr>
        <p:sp>
          <p:nvSpPr>
            <p:cNvPr id="455" name="Google Shape;455;p1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" name="Google Shape;458;p10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60"/>
          </a:xfrm>
        </p:grpSpPr>
        <p:sp>
          <p:nvSpPr>
            <p:cNvPr id="459" name="Google Shape;459;p1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2" name="Google Shape;462;p10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3"/>
          </a:xfrm>
        </p:grpSpPr>
        <p:sp>
          <p:nvSpPr>
            <p:cNvPr id="463" name="Google Shape;463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2" name="Google Shape;472;p10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3"/>
          </a:xfrm>
        </p:grpSpPr>
        <p:sp>
          <p:nvSpPr>
            <p:cNvPr id="473" name="Google Shape;473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" name="Google Shape;482;p10"/>
          <p:cNvGrpSpPr/>
          <p:nvPr/>
        </p:nvGrpSpPr>
        <p:grpSpPr>
          <a:xfrm flipH="1">
            <a:off x="8519096" y="447339"/>
            <a:ext cx="193699" cy="185318"/>
            <a:chOff x="3483800" y="1530650"/>
            <a:chExt cx="1459674" cy="1397573"/>
          </a:xfrm>
        </p:grpSpPr>
        <p:sp>
          <p:nvSpPr>
            <p:cNvPr id="483" name="Google Shape;483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uprum"/>
              <a:buNone/>
              <a:defRPr b="1" i="0" sz="3600" u="none" cap="none" strike="noStrik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Karla"/>
              <a:buChar char="■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00FF00"/>
          </p15:clr>
        </p15:guide>
        <p15:guide id="2" pos="2880">
          <p15:clr>
            <a:srgbClr val="00FF00"/>
          </p15:clr>
        </p15:guide>
        <p15:guide id="3" pos="454">
          <p15:clr>
            <a:srgbClr val="00FF00"/>
          </p15:clr>
        </p15:guide>
        <p15:guide id="4" pos="5306">
          <p15:clr>
            <a:srgbClr val="00FF00"/>
          </p15:clr>
        </p15:guide>
        <p15:guide id="5" orient="horz" pos="340">
          <p15:clr>
            <a:srgbClr val="00FF00"/>
          </p15:clr>
        </p15:guide>
        <p15:guide id="6" orient="horz" pos="2900">
          <p15:clr>
            <a:srgbClr val="00FF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434" name="Google Shape;1434;p3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35"/>
          <p:cNvSpPr txBox="1"/>
          <p:nvPr>
            <p:ph type="ctrTitle"/>
          </p:nvPr>
        </p:nvSpPr>
        <p:spPr>
          <a:xfrm>
            <a:off x="720725" y="1795825"/>
            <a:ext cx="78189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Ionic Defender</a:t>
            </a:r>
            <a:endParaRPr/>
          </a:p>
        </p:txBody>
      </p:sp>
      <p:sp>
        <p:nvSpPr>
          <p:cNvPr id="1441" name="Google Shape;1441;p35"/>
          <p:cNvSpPr txBox="1"/>
          <p:nvPr>
            <p:ph idx="1" type="subTitle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Led by Greg, releasing on June 27th 2021</a:t>
            </a:r>
            <a:endParaRPr/>
          </a:p>
        </p:txBody>
      </p:sp>
      <p:sp>
        <p:nvSpPr>
          <p:cNvPr id="1442" name="Google Shape;1442;p35"/>
          <p:cNvSpPr txBox="1"/>
          <p:nvPr>
            <p:ph idx="1" type="subTitle"/>
          </p:nvPr>
        </p:nvSpPr>
        <p:spPr>
          <a:xfrm>
            <a:off x="2718650" y="871500"/>
            <a:ext cx="37821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Pitch from April 11th </a:t>
            </a:r>
            <a:r>
              <a:rPr lang="en"/>
              <a:t>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44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Things you can do!</a:t>
            </a:r>
            <a:endParaRPr/>
          </a:p>
        </p:txBody>
      </p:sp>
      <p:sp>
        <p:nvSpPr>
          <p:cNvPr id="1508" name="Google Shape;1508;p44"/>
          <p:cNvSpPr txBox="1"/>
          <p:nvPr>
            <p:ph idx="1" type="subTitle"/>
          </p:nvPr>
        </p:nvSpPr>
        <p:spPr>
          <a:xfrm>
            <a:off x="1546311" y="19926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enemy AI, procgen waves, arcade style UI</a:t>
            </a:r>
            <a:endParaRPr/>
          </a:p>
        </p:txBody>
      </p:sp>
      <p:sp>
        <p:nvSpPr>
          <p:cNvPr id="1509" name="Google Shape;1509;p44"/>
          <p:cNvSpPr txBox="1"/>
          <p:nvPr>
            <p:ph idx="2" type="title"/>
          </p:nvPr>
        </p:nvSpPr>
        <p:spPr>
          <a:xfrm>
            <a:off x="1546311" y="16506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Programming</a:t>
            </a:r>
            <a:endParaRPr/>
          </a:p>
        </p:txBody>
      </p:sp>
      <p:sp>
        <p:nvSpPr>
          <p:cNvPr id="1510" name="Google Shape;1510;p44"/>
          <p:cNvSpPr txBox="1"/>
          <p:nvPr>
            <p:ph idx="5" type="subTitle"/>
          </p:nvPr>
        </p:nvSpPr>
        <p:spPr>
          <a:xfrm>
            <a:off x="1546300" y="3328525"/>
            <a:ext cx="2828100" cy="9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Asteroids, weird alien enemies, turrets and skyline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i="1" lang="en"/>
              <a:t>Epic 2D icons and stellar background welcome!</a:t>
            </a:r>
            <a:endParaRPr i="1"/>
          </a:p>
        </p:txBody>
      </p:sp>
      <p:sp>
        <p:nvSpPr>
          <p:cNvPr id="1511" name="Google Shape;1511;p44"/>
          <p:cNvSpPr txBox="1"/>
          <p:nvPr>
            <p:ph idx="6" type="title"/>
          </p:nvPr>
        </p:nvSpPr>
        <p:spPr>
          <a:xfrm>
            <a:off x="1546162" y="29865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3D Art</a:t>
            </a:r>
            <a:endParaRPr/>
          </a:p>
        </p:txBody>
      </p:sp>
      <p:sp>
        <p:nvSpPr>
          <p:cNvPr id="1512" name="Google Shape;1512;p44"/>
          <p:cNvSpPr txBox="1"/>
          <p:nvPr>
            <p:ph idx="1" type="subTitle"/>
          </p:nvPr>
        </p:nvSpPr>
        <p:spPr>
          <a:xfrm>
            <a:off x="5169361" y="20698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electric, chiptune, maybe with rock parts</a:t>
            </a:r>
            <a:endParaRPr/>
          </a:p>
        </p:txBody>
      </p:sp>
      <p:sp>
        <p:nvSpPr>
          <p:cNvPr id="1513" name="Google Shape;1513;p44"/>
          <p:cNvSpPr txBox="1"/>
          <p:nvPr>
            <p:ph idx="2" type="title"/>
          </p:nvPr>
        </p:nvSpPr>
        <p:spPr>
          <a:xfrm>
            <a:off x="5169361" y="17278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Music</a:t>
            </a:r>
            <a:endParaRPr/>
          </a:p>
        </p:txBody>
      </p:sp>
      <p:sp>
        <p:nvSpPr>
          <p:cNvPr id="1514" name="Google Shape;1514;p44"/>
          <p:cNvSpPr txBox="1"/>
          <p:nvPr>
            <p:ph idx="1" type="subTitle"/>
          </p:nvPr>
        </p:nvSpPr>
        <p:spPr>
          <a:xfrm>
            <a:off x="5169349" y="3328525"/>
            <a:ext cx="24285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Sci-Fi laser and pew pew sounds, also enemy and building explosions</a:t>
            </a:r>
            <a:endParaRPr/>
          </a:p>
        </p:txBody>
      </p:sp>
      <p:sp>
        <p:nvSpPr>
          <p:cNvPr id="1515" name="Google Shape;1515;p44"/>
          <p:cNvSpPr txBox="1"/>
          <p:nvPr>
            <p:ph idx="2" type="title"/>
          </p:nvPr>
        </p:nvSpPr>
        <p:spPr>
          <a:xfrm>
            <a:off x="5169361" y="29865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Sound effects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45"/>
          <p:cNvSpPr txBox="1"/>
          <p:nvPr>
            <p:ph type="ctrTitle"/>
          </p:nvPr>
        </p:nvSpPr>
        <p:spPr>
          <a:xfrm>
            <a:off x="290275" y="892600"/>
            <a:ext cx="8133300" cy="18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Come join us in</a:t>
            </a:r>
            <a:endParaRPr/>
          </a:p>
        </p:txBody>
      </p:sp>
      <p:sp>
        <p:nvSpPr>
          <p:cNvPr id="1521" name="Google Shape;1521;p45"/>
          <p:cNvSpPr txBox="1"/>
          <p:nvPr>
            <p:ph idx="1" type="subTitle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#team-ionic-defender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6" name="Google Shape;1526;p4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36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Meet JustGreg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(Grygoriy Kulesko)</a:t>
            </a:r>
            <a:endParaRPr/>
          </a:p>
        </p:txBody>
      </p:sp>
      <p:sp>
        <p:nvSpPr>
          <p:cNvPr id="1448" name="Google Shape;1448;p36"/>
          <p:cNvSpPr txBox="1"/>
          <p:nvPr>
            <p:ph idx="1" type="subTitle"/>
          </p:nvPr>
        </p:nvSpPr>
        <p:spPr>
          <a:xfrm>
            <a:off x="720725" y="2820600"/>
            <a:ext cx="36966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First time project lead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Two times </a:t>
            </a:r>
            <a:r>
              <a:rPr b="1" lang="en"/>
              <a:t>g</a:t>
            </a:r>
            <a:r>
              <a:rPr b="1" lang="en"/>
              <a:t>ame changer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Contributed </a:t>
            </a:r>
            <a:r>
              <a:rPr b="1" lang="en"/>
              <a:t>mainly programming </a:t>
            </a:r>
            <a:r>
              <a:rPr lang="en"/>
              <a:t>to witches-and-guns, grimsnap and daggers-gate</a:t>
            </a:r>
            <a:endParaRPr/>
          </a:p>
        </p:txBody>
      </p:sp>
      <p:pic>
        <p:nvPicPr>
          <p:cNvPr id="1449" name="Google Shape;1449;p36"/>
          <p:cNvPicPr preferRelativeResize="0"/>
          <p:nvPr/>
        </p:nvPicPr>
        <p:blipFill rotWithShape="1">
          <a:blip r:embed="rId3">
            <a:alphaModFix/>
          </a:blip>
          <a:srcRect b="26172" l="0" r="59" t="0"/>
          <a:stretch/>
        </p:blipFill>
        <p:spPr>
          <a:xfrm flipH="1">
            <a:off x="4572000" y="1149300"/>
            <a:ext cx="3849600" cy="2843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37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for gameplay</a:t>
            </a:r>
            <a:endParaRPr/>
          </a:p>
        </p:txBody>
      </p:sp>
      <p:sp>
        <p:nvSpPr>
          <p:cNvPr id="1455" name="Google Shape;1455;p37"/>
          <p:cNvSpPr txBox="1"/>
          <p:nvPr>
            <p:ph idx="1" type="subTitle"/>
          </p:nvPr>
        </p:nvSpPr>
        <p:spPr>
          <a:xfrm>
            <a:off x="720000" y="2418400"/>
            <a:ext cx="2920500" cy="157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Missile Command </a:t>
            </a:r>
            <a:br>
              <a:rPr b="1" lang="en"/>
            </a:br>
            <a:r>
              <a:rPr b="1" i="1" lang="en"/>
              <a:t>(orginal release 1980)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arcady 2.5D defense </a:t>
            </a:r>
            <a:br>
              <a:rPr b="1" lang="en"/>
            </a:b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But we’re doing it with tower defense-ish upgrades in a Sci-Fi setting</a:t>
            </a:r>
            <a:endParaRPr/>
          </a:p>
        </p:txBody>
      </p:sp>
      <p:pic>
        <p:nvPicPr>
          <p:cNvPr id="1456" name="Google Shape;1456;p37"/>
          <p:cNvPicPr preferRelativeResize="0"/>
          <p:nvPr/>
        </p:nvPicPr>
        <p:blipFill rotWithShape="1">
          <a:blip r:embed="rId3">
            <a:alphaModFix/>
          </a:blip>
          <a:srcRect b="0" l="777" r="787" t="0"/>
          <a:stretch/>
        </p:blipFill>
        <p:spPr>
          <a:xfrm>
            <a:off x="3640500" y="1149300"/>
            <a:ext cx="4978574" cy="284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38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gamefeel</a:t>
            </a:r>
            <a:endParaRPr/>
          </a:p>
        </p:txBody>
      </p:sp>
      <p:sp>
        <p:nvSpPr>
          <p:cNvPr id="1462" name="Google Shape;1462;p38"/>
          <p:cNvSpPr txBox="1"/>
          <p:nvPr>
            <p:ph idx="1" type="subTitle"/>
          </p:nvPr>
        </p:nvSpPr>
        <p:spPr>
          <a:xfrm>
            <a:off x="720000" y="3179707"/>
            <a:ext cx="2920500" cy="81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Resogun (ps4)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crammed view, style, effects, pulse wave</a:t>
            </a:r>
            <a:endParaRPr/>
          </a:p>
        </p:txBody>
      </p:sp>
      <p:pic>
        <p:nvPicPr>
          <p:cNvPr id="1463" name="Google Shape;14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0500" y="1149300"/>
            <a:ext cx="4978575" cy="284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p39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tone</a:t>
            </a:r>
            <a:endParaRPr/>
          </a:p>
        </p:txBody>
      </p:sp>
      <p:sp>
        <p:nvSpPr>
          <p:cNvPr id="1469" name="Google Shape;1469;p39"/>
          <p:cNvSpPr txBox="1"/>
          <p:nvPr>
            <p:ph idx="1" type="subTitle"/>
          </p:nvPr>
        </p:nvSpPr>
        <p:spPr>
          <a:xfrm>
            <a:off x="720000" y="2950498"/>
            <a:ext cx="2920500" cy="104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Azura's Wrath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defending against epic, overwhelming appearing cosmic danger</a:t>
            </a:r>
            <a:endParaRPr/>
          </a:p>
        </p:txBody>
      </p:sp>
      <p:pic>
        <p:nvPicPr>
          <p:cNvPr id="1470" name="Google Shape;1470;p39"/>
          <p:cNvPicPr preferRelativeResize="0"/>
          <p:nvPr/>
        </p:nvPicPr>
        <p:blipFill rotWithShape="1">
          <a:blip r:embed="rId3">
            <a:alphaModFix/>
          </a:blip>
          <a:srcRect b="387" l="0" r="0" t="377"/>
          <a:stretch/>
        </p:blipFill>
        <p:spPr>
          <a:xfrm>
            <a:off x="3640500" y="1149300"/>
            <a:ext cx="4978575" cy="284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40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Demo Time</a:t>
            </a:r>
            <a:r>
              <a:rPr lang="en"/>
              <a:t>!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0" name="Google Shape;148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363" y="152400"/>
            <a:ext cx="658326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42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86" name="Google Shape;1486;p42"/>
          <p:cNvSpPr txBox="1"/>
          <p:nvPr>
            <p:ph idx="1" type="subTitle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S</a:t>
            </a:r>
            <a:r>
              <a:rPr lang="en"/>
              <a:t>urvive wave after wave</a:t>
            </a:r>
            <a:endParaRPr/>
          </a:p>
        </p:txBody>
      </p:sp>
      <p:sp>
        <p:nvSpPr>
          <p:cNvPr id="1487" name="Google Shape;1487;p42"/>
          <p:cNvSpPr txBox="1"/>
          <p:nvPr>
            <p:ph idx="2" type="title"/>
          </p:nvPr>
        </p:nvSpPr>
        <p:spPr>
          <a:xfrm>
            <a:off x="1867611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1488" name="Google Shape;1488;p42"/>
          <p:cNvSpPr txBox="1"/>
          <p:nvPr>
            <p:ph idx="5" type="subTitle"/>
          </p:nvPr>
        </p:nvSpPr>
        <p:spPr>
          <a:xfrm>
            <a:off x="1867611" y="35434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use a powerful laser beam vaporize the enemies</a:t>
            </a:r>
            <a:endParaRPr/>
          </a:p>
        </p:txBody>
      </p:sp>
      <p:sp>
        <p:nvSpPr>
          <p:cNvPr id="1489" name="Google Shape;1489;p42"/>
          <p:cNvSpPr txBox="1"/>
          <p:nvPr>
            <p:ph idx="6" type="title"/>
          </p:nvPr>
        </p:nvSpPr>
        <p:spPr>
          <a:xfrm>
            <a:off x="1867462" y="32014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Laser-Turret</a:t>
            </a:r>
            <a:endParaRPr/>
          </a:p>
        </p:txBody>
      </p:sp>
      <p:sp>
        <p:nvSpPr>
          <p:cNvPr id="1490" name="Google Shape;1490;p42"/>
          <p:cNvSpPr txBox="1"/>
          <p:nvPr>
            <p:ph idx="9" type="title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91" name="Google Shape;1491;p42"/>
          <p:cNvSpPr txBox="1"/>
          <p:nvPr>
            <p:ph idx="13" type="title"/>
          </p:nvPr>
        </p:nvSpPr>
        <p:spPr>
          <a:xfrm>
            <a:off x="1303913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92" name="Google Shape;1492;p42"/>
          <p:cNvSpPr txBox="1"/>
          <p:nvPr>
            <p:ph idx="1" type="subTitle"/>
          </p:nvPr>
        </p:nvSpPr>
        <p:spPr>
          <a:xfrm>
            <a:off x="5473861" y="22075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Total HP reaches zero</a:t>
            </a:r>
            <a:endParaRPr/>
          </a:p>
        </p:txBody>
      </p:sp>
      <p:sp>
        <p:nvSpPr>
          <p:cNvPr id="1493" name="Google Shape;1493;p42"/>
          <p:cNvSpPr txBox="1"/>
          <p:nvPr>
            <p:ph idx="2" type="title"/>
          </p:nvPr>
        </p:nvSpPr>
        <p:spPr>
          <a:xfrm>
            <a:off x="5473861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Game-Over</a:t>
            </a:r>
            <a:endParaRPr/>
          </a:p>
        </p:txBody>
      </p:sp>
      <p:sp>
        <p:nvSpPr>
          <p:cNvPr id="1494" name="Google Shape;1494;p42"/>
          <p:cNvSpPr txBox="1"/>
          <p:nvPr>
            <p:ph idx="5" type="subTitle"/>
          </p:nvPr>
        </p:nvSpPr>
        <p:spPr>
          <a:xfrm>
            <a:off x="5473861" y="35434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Collect scrap left by enemies as reward</a:t>
            </a:r>
            <a:endParaRPr/>
          </a:p>
        </p:txBody>
      </p:sp>
      <p:sp>
        <p:nvSpPr>
          <p:cNvPr id="1495" name="Google Shape;1495;p42"/>
          <p:cNvSpPr txBox="1"/>
          <p:nvPr>
            <p:ph idx="6" type="title"/>
          </p:nvPr>
        </p:nvSpPr>
        <p:spPr>
          <a:xfrm>
            <a:off x="5473712" y="32014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Upgrades</a:t>
            </a:r>
            <a:endParaRPr/>
          </a:p>
        </p:txBody>
      </p:sp>
      <p:sp>
        <p:nvSpPr>
          <p:cNvPr id="1496" name="Google Shape;1496;p42"/>
          <p:cNvSpPr txBox="1"/>
          <p:nvPr>
            <p:ph idx="9" type="title"/>
          </p:nvPr>
        </p:nvSpPr>
        <p:spPr>
          <a:xfrm>
            <a:off x="4910163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97" name="Google Shape;1497;p42"/>
          <p:cNvSpPr txBox="1"/>
          <p:nvPr>
            <p:ph idx="13" type="title"/>
          </p:nvPr>
        </p:nvSpPr>
        <p:spPr>
          <a:xfrm>
            <a:off x="4910163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43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Schedule is up on trello</a:t>
            </a:r>
            <a:r>
              <a:rPr lang="en"/>
              <a:t>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 Outer Space by Slidesgo">
  <a:themeElements>
    <a:clrScheme name="Simple Light">
      <a:dk1>
        <a:srgbClr val="FFFFFF"/>
      </a:dk1>
      <a:lt1>
        <a:srgbClr val="CB5568"/>
      </a:lt1>
      <a:dk2>
        <a:srgbClr val="EE9480"/>
      </a:dk2>
      <a:lt2>
        <a:srgbClr val="FF1329"/>
      </a:lt2>
      <a:accent1>
        <a:srgbClr val="00C0C0"/>
      </a:accent1>
      <a:accent2>
        <a:srgbClr val="31B4ED"/>
      </a:accent2>
      <a:accent3>
        <a:srgbClr val="5D4682"/>
      </a:accent3>
      <a:accent4>
        <a:srgbClr val="7B5FA7"/>
      </a:accent4>
      <a:accent5>
        <a:srgbClr val="AC476D"/>
      </a:accent5>
      <a:accent6>
        <a:srgbClr val="FFE59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